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71"/>
  </p:notesMasterIdLst>
  <p:sldIdLst>
    <p:sldId id="256" r:id="rId2"/>
    <p:sldId id="258" r:id="rId3"/>
    <p:sldId id="259" r:id="rId4"/>
    <p:sldId id="261" r:id="rId5"/>
    <p:sldId id="260" r:id="rId6"/>
    <p:sldId id="264" r:id="rId7"/>
    <p:sldId id="263" r:id="rId8"/>
    <p:sldId id="266" r:id="rId9"/>
    <p:sldId id="268" r:id="rId10"/>
    <p:sldId id="265" r:id="rId11"/>
    <p:sldId id="267" r:id="rId12"/>
    <p:sldId id="269" r:id="rId13"/>
    <p:sldId id="695" r:id="rId14"/>
    <p:sldId id="696" r:id="rId15"/>
    <p:sldId id="272" r:id="rId16"/>
    <p:sldId id="273" r:id="rId17"/>
    <p:sldId id="262" r:id="rId18"/>
    <p:sldId id="697" r:id="rId19"/>
    <p:sldId id="698" r:id="rId20"/>
    <p:sldId id="699" r:id="rId21"/>
    <p:sldId id="700" r:id="rId22"/>
    <p:sldId id="312" r:id="rId23"/>
    <p:sldId id="317" r:id="rId24"/>
    <p:sldId id="315" r:id="rId25"/>
    <p:sldId id="704" r:id="rId26"/>
    <p:sldId id="318" r:id="rId27"/>
    <p:sldId id="706" r:id="rId28"/>
    <p:sldId id="703" r:id="rId29"/>
    <p:sldId id="702" r:id="rId30"/>
    <p:sldId id="705" r:id="rId31"/>
    <p:sldId id="271" r:id="rId32"/>
    <p:sldId id="270" r:id="rId33"/>
    <p:sldId id="676" r:id="rId34"/>
    <p:sldId id="285" r:id="rId35"/>
    <p:sldId id="681" r:id="rId36"/>
    <p:sldId id="682" r:id="rId37"/>
    <p:sldId id="276" r:id="rId38"/>
    <p:sldId id="278" r:id="rId39"/>
    <p:sldId id="279" r:id="rId40"/>
    <p:sldId id="280" r:id="rId41"/>
    <p:sldId id="281" r:id="rId42"/>
    <p:sldId id="683" r:id="rId43"/>
    <p:sldId id="684" r:id="rId44"/>
    <p:sldId id="685" r:id="rId45"/>
    <p:sldId id="688" r:id="rId46"/>
    <p:sldId id="686" r:id="rId47"/>
    <p:sldId id="299" r:id="rId48"/>
    <p:sldId id="689" r:id="rId49"/>
    <p:sldId id="690" r:id="rId50"/>
    <p:sldId id="687" r:id="rId51"/>
    <p:sldId id="692" r:id="rId52"/>
    <p:sldId id="693" r:id="rId53"/>
    <p:sldId id="680" r:id="rId54"/>
    <p:sldId id="694" r:id="rId55"/>
    <p:sldId id="274" r:id="rId56"/>
    <p:sldId id="275" r:id="rId57"/>
    <p:sldId id="277" r:id="rId58"/>
    <p:sldId id="282" r:id="rId59"/>
    <p:sldId id="283" r:id="rId60"/>
    <p:sldId id="284" r:id="rId61"/>
    <p:sldId id="286" r:id="rId62"/>
    <p:sldId id="296" r:id="rId63"/>
    <p:sldId id="288" r:id="rId64"/>
    <p:sldId id="291" r:id="rId65"/>
    <p:sldId id="292" r:id="rId66"/>
    <p:sldId id="293" r:id="rId67"/>
    <p:sldId id="294" r:id="rId68"/>
    <p:sldId id="295" r:id="rId69"/>
    <p:sldId id="66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63"/>
    <p:restoredTop sz="68552"/>
  </p:normalViewPr>
  <p:slideViewPr>
    <p:cSldViewPr snapToObjects="1">
      <p:cViewPr>
        <p:scale>
          <a:sx n="80" d="100"/>
          <a:sy n="80" d="100"/>
        </p:scale>
        <p:origin x="112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010320912" sldId="676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5" creationId="{5162EF12-BB7E-5F43-B862-2546F829859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6" creationId="{E139523B-0143-184B-8106-196C56CD4690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7" creationId="{11CB4500-51E2-1346-9003-F2970BD7B19E}"/>
          </ac:inkMkLst>
        </pc:inkChg>
      </pc:sldChg>
    </pc:docChg>
  </pc:docChgLst>
  <pc:docChgLst>
    <pc:chgData name="Tom Ristenpart" userId="44426604_tp_dropbox" providerId="OAuth2" clId="{78AFA9C2-4D85-8644-9CBA-14B028810BEC}"/>
    <pc:docChg chg="custSel modSld">
      <pc:chgData name="Tom Ristenpart" userId="44426604_tp_dropbox" providerId="OAuth2" clId="{78AFA9C2-4D85-8644-9CBA-14B028810BEC}" dt="2019-03-27T17:57:17.175" v="0" actId="7634"/>
      <pc:docMkLst>
        <pc:docMk/>
      </pc:docMkLst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2145254816" sldId="262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2145254816" sldId="262"/>
            <ac:inkMk id="4" creationId="{F6F700E7-28F6-0D48-8233-B5FB77485984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4173147371" sldId="263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4173147371" sldId="263"/>
            <ac:inkMk id="4" creationId="{54ECD46C-66D1-8B4C-ABAD-7B6AA5D932DD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3585466010" sldId="265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3585466010" sldId="265"/>
            <ac:inkMk id="4" creationId="{27E5C700-6170-C343-9681-485A0F4CE772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723889664" sldId="267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723889664" sldId="267"/>
            <ac:inkMk id="4" creationId="{D5C1F53D-0121-1246-839C-921A5C2B75DA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2354488052" sldId="268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2354488052" sldId="268"/>
            <ac:inkMk id="5" creationId="{73365822-48EB-B34A-BA3F-917C30EBC7E7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4115562108" sldId="269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4115562108" sldId="269"/>
            <ac:inkMk id="4" creationId="{DFBFC0E0-EE2B-7047-847F-B16CEAEE9123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588641755" sldId="272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588641755" sldId="272"/>
            <ac:inkMk id="6" creationId="{42200F58-C691-0E43-932A-645915265AC4}"/>
          </ac:inkMkLst>
        </pc:inkChg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588641755" sldId="272"/>
            <ac:inkMk id="7" creationId="{4DE4FB1E-DEE3-8F4D-B7D1-74A65E15408A}"/>
          </ac:inkMkLst>
        </pc:inkChg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588641755" sldId="272"/>
            <ac:inkMk id="8" creationId="{0B8BF79D-7707-BC4F-842D-A22E235DA7CA}"/>
          </ac:inkMkLst>
        </pc:inkChg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588641755" sldId="272"/>
            <ac:inkMk id="15" creationId="{A85E6F71-FE35-D04C-93A1-8B8DB976C269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949825722" sldId="317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949825722" sldId="317"/>
            <ac:inkMk id="5" creationId="{A1448BF8-6C9E-B942-88BD-7970B905D856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2629196294" sldId="695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2629196294" sldId="695"/>
            <ac:inkMk id="8" creationId="{156DA7B2-F8C3-404C-80B9-B6B98D928397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1916877069" sldId="697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1916877069" sldId="697"/>
            <ac:inkMk id="4" creationId="{818F66B7-23E4-414D-A778-D206F85BA245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1954706258" sldId="698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1954706258" sldId="698"/>
            <ac:inkMk id="4" creationId="{1B88E8DD-D88D-684E-9A37-9F130E4799D4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3481006729" sldId="700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3481006729" sldId="700"/>
            <ac:inkMk id="3" creationId="{9AE242C2-D89B-6D40-B5B5-556443D434B3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1802184945" sldId="702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1802184945" sldId="702"/>
            <ac:inkMk id="5" creationId="{7FDDA8DD-E0E5-7D44-BE61-2BCAD51FB233}"/>
          </ac:inkMkLst>
        </pc:inkChg>
      </pc:sldChg>
      <pc:sldChg chg="addSp">
        <pc:chgData name="Tom Ristenpart" userId="44426604_tp_dropbox" providerId="OAuth2" clId="{78AFA9C2-4D85-8644-9CBA-14B028810BEC}" dt="2019-03-27T17:57:17.175" v="0" actId="7634"/>
        <pc:sldMkLst>
          <pc:docMk/>
          <pc:sldMk cId="1354396875" sldId="704"/>
        </pc:sldMkLst>
        <pc:inkChg chg="add">
          <ac:chgData name="Tom Ristenpart" userId="44426604_tp_dropbox" providerId="OAuth2" clId="{78AFA9C2-4D85-8644-9CBA-14B028810BEC}" dt="2019-03-27T17:57:17.175" v="0" actId="7634"/>
          <ac:inkMkLst>
            <pc:docMk/>
            <pc:sldMk cId="1354396875" sldId="704"/>
            <ac:inkMk id="4" creationId="{75DAB483-80EA-2843-9945-3D38CC30ABEA}"/>
          </ac:inkMkLst>
        </pc:inkChg>
      </pc:sldChg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13742 10184 7569,'-21'0'-381,"0"2"0,0 3 0,-1 2 0,1-2 329,0-3 0,-1-2 0,1 0 0,0 0 0,2 3 52,5 4 88,4-5-37,10 8-10,10-10 39,-8 0 0,10 0 0,-7-3 129,2-4 1,7-5-1,-5-7 99,3 5 0,-5-2-167,8 9 33,-11 0 0,6 4-40,-10-4 1,0 2-75,0-9 1,0 7-23,0-7 1,0 7 0,-3-5-41,-4 3 1,3 2-1,-11 7 1,-1 0 0,-3 2 26,-2 5 1,-3-2 0,-2 7 0,-2-1 0,2 1 92,2 5 0,3-6 0,-1 4 0,1-1-53,0-2 0,0 7 0,-1-5 1,1 2 14,0-2 1,2 5 0,2-4 0,3 3 0,-2 1 18,-3-5 0,5 5 0,2-4 1,0 3-1,2 4-4,1-1 0,2 0 0,7 0 1,0 1-118,0-1 0,0-7 0,0 0 0,2 1 33,5-4 0,5 1 0,9-7 0,1 2 0,-1-2-33,0-3 1,3 0-1,2 3 1,5 2-1,-1-2 59,1-3 0,5-2 0,-8 0 1,0 0-36,3 0 1,-7 0 0,6 0 0,-1 0-63,-1 0 1,0-7 0,-6 0-1,-1 0 1,0 0-6,1 0 1,-1-10 0,0 6 0,0-4 0,1 1-3,-1-2 1,-7-3 0,0 0 0,0 2 69,-2 3 0,5 0 0,-8-7 0,1-1-13,-1 1 1,-2 7 0,-7 0 0,0-3-21,0-2 0,0 5 1,0 0-1,0-2 3,0-3 0,0 4 1,0 1 46,0-2 0,0 4 0,-2 0 24,-5 3 1,2-1 0,-9 5 0,-3-2 2,-2 3 1,-2-1 0,0 0 0,0-2-19,-1 2 1,1 3-1,2 4 1,3 3-7,1 2 1,1 3-1,-7-3 70,0 7 0,7 2 0,2 1 43,2-3 1,-4 0-77,7 8 0,9-11 0,13-3 1,6-6-1,7-2-78,8 0 0,6-2 1,8-6-1,7-6-150,4-5 0,3-2 1,0 0-1,-3 0 0,-2-1-153,-2 1 1,-12 0 0,-3 0-1,-11 2-266,-7 4 0,-15 6 1,-11 14 586,-17 9 0,-31 0 0,-16 17 0</inkml:trace>
  <inkml:trace contextRef="#ctx0" brushRef="#br0">13679 10333 7569,'-12'-10'-36,"-5"-1"1,8-8-1,-1 2 1,-2 3-1,3-2 1,0-3-1,4-3 1,0 3-1,0 3 327,-2 2 1,-2 9 0,2-2-172,-7 5 0,-5 2 0,0 2 0,2 5 1,3 7 23,-3 5 0,6 5 0,-1 2 1,0 2-32,0-2 1,7 5 0,-2-3 0,5 0 0,2 1-34,0-1 1,9 0-1,6-6 1,4-1 0,2-2-75,0-5 1,7 3 0,3-10 0,2-3-26,5-1 0,-5-3 1,0 0-1,0 0-101,0 0 1,-7-7 0,3-3 0,-6-2 0,-4-4-138,-4-3 0,1-2 0,-9-1 0,-2 1 136,-3 0 0,-4-7 0,-5-1 0,-5 1 1,-5 0 50,-4-1 0,5 1 0,-15 7 0,0 2 53,-4 5 1,2-3 0,-3 10 0,1 0 358,2-3-245,-8 8 0,15-7 0,-7 9 0,3 0 210,4 0 1,9 0 0,3 0-78,-3 0 1,10 0 0,7 0-123,12 0 0,16-8 0,8-1 0,4 0-70,3-1 0,2 3 0,2 7 0,5 0 0,2 0-65,5 0 0,0 0 0,0 0 0,-2 0 0,0 0-158,-3 0 1,-2 0 0,-9 0-1,-3 0-222,-5 0-101,-4-9 0,-28 6 0,-15-1 0,-19 8 508,-19 10 0,-9 5 0,-5 3 0</inkml:trace>
  <inkml:trace contextRef="#ctx0" brushRef="#br0">13742 10439 7569,'-2'-28'-137,"-5"0"0,2-8 0,-7 8 0,3 2 0,2 2 0,0 1 1,-3-3 300,-2-3 1,1 1-1,-6 7 1,3-1-82,-3 1 1,-2 9-1,-4 5 1,-3 7 0,-5 7-18,-2 7 0,-10 8 0,-9 6 0,0 7 19,0 6 1,10 1 0,9 1 0,4-1-38,11 1 1,-1-3 0,14-5 0,7-6 0,12-6 43,12-1 0,10-11 1,14-4-1,6-4-67,6-3 0,9-17 0,2-6 0,3-6 0,2-4-115,-3 0 1,-11-2-1,-14-8 1,-5 1-1,-3-1 1,-9 1-1,-7 1 1,-9 4-1,-10 4-11,-5 2 0,-7-5 1,-9 10-1,-14 5 100,-10 5 1,-14 11 0,-5-2 0,-4 7 0,-5 9 227,-5 13 1,-2 1 0,-8 13-1,6 1-51,1 4 1,-1 1-1,11 1 1,12-3-1,12-2-51,11-3 0,15-7 1,7 5-1,9-2-95,13-5 1,20-12 0,29-4 0,14-3 0,12 0-150,9-2 1,5-12 0,2-8 0,1-4 4,-1-2 0,-11 0 0,-10 0 1,-12-1-1,-12 1-10,-11 0 1,-10 0 0,-21-1-1,-7 1 65,-12 0 1,-28 9 0,-24 5 0,-17 5 0,-16 4 245,-12 5 0,-9 5 0,-5 12 0,-3 1 24,3 4 0,5 6 1,9-4-1,14 0 77,17-1-145,21-1 1,17-8-1,16-2-131,12-5 1,28 3-1,24-10 1,17-5-1,16-7-136,12-9 0,18-12 1,-52 11-1,0-1 1,2 1-1,0 0-51,-2 0 1,-1-1 0,-2-2 0,-2 1-1,46-12 1,-7 6 0,-14 4-161,-17 5 0,-14 9 0,-19 2 335,-12 15 0,-37 12 0,-20 18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16338 12629 7726,'0'-12'542,"0"-7"-302,0 17 0,0-10-45,0 5 0,-3 5 0,-4-5-248,-7 4 0,2 3 140,-2 0 1,0 10 132,-7 4 0,9 5-25,5 2 1,4-7 0,6-2-102,4-2 1,-2-3 0,9-7-176,2 0 1,-4 0-1,2 0-59,3 0 1,-1-10 0,-1-4 41,-8-5 1,-5 5-1,-2 0 209,0-3 1,-2 1 53,-5 2 1,2 4 0,-9 10 0,-3 0 189,-2 0 0,5 0 0,0 2 168,-3 6 1,8-4-409,2 10 0,4-6-182,3 6 0,10-2 0,4 2-325,5-7 0,-5-5 242,0-2 1,-2-2 0,2-5-53,-7-7 1,-4 2 0,-6-2 209,-4-3 1,-5 5 0,-9 0 0,0 3-1,0 4 330,-1 3 0,1 2 0,0 0 0,0 0-34,-1 0 0,1 0 0,2 2 31,5 5 0,-3 5 1,10 9-239,3 1 1,1-1 0,6-2 0,4-3-343,7-2 1,-2-9-1,2 5 1,2-3 0,3 0 108,3-2 1,-1-3-1,0-2 1,0-2-96,1-6 0,-8 6 1,-2-7-1,-1-1 124,1-4 1,-7 2-1,2-2 1,-7-2 206,-7-3 1,-2 4-1,-8 4 1,3 1 0,-3 5-14,-2 3 1,5 2-1,0 0 272,-3 0 0,-1 2 0,-1 6 0,4 6 15,8 5 0,5-5 1,2 0-402,0 2 1,9-6-1,6-3 1,4-5 0,4-2-193,6 0 1,-6 0 0,8 0-1,-3-2 52,1-5 1,-1-3 0,-9-6 0,-3 2-86,-1-3 1,-11-2-1,1-2 1,-10 2 390,-9 5 0,-5 2 0,-2 7 1,-3-2 170,-4 3 0,2 4 1,-7 4-1,2 6 109,5 2 1,3 2 0,1 7 0,3 0-135,5 1 0,5-1 0,11 0-177,5 0 0,5-6 1,9-4-1,3-1 1,4-5-580,8-3 1,-3-2-1,0 0 1,0 0 23,0 0 1,-7-7-1,0-3 1,-7 1 150,-5-1 1,-9-6-1,2 2 368,-5-5 1,-11 5 0,-8 2 0,-6 2 147,-6 6 0,-6 1 0,4 3 0,0 0 77,1 0 0,-6 7 0,8 3 0,4 2 0,5 2 317,5-2 0,9 7-592,-2-5 0,14 2 0,8-2 0,4-6-171,2-6 1,2-2 0,3 0-1,3 0-156,-3 0 0,5 0 0,-3 0 0,-4-2 0,-6-3-431,-3-2 0,-11-10 653,3 3 0,-7-3 1,-7 3-1,-7 5 247,-5-1 1,-2 8-1,0-5 1,-1 5-1,1 2 402,0 0 1,0 2 0,-1 3 0,1 4 295,0 3 0,2 2-812,5 7 0,4 1 0,13-3 0,4-5-188,7-7 1,5-5 0,4-2-1,3 0-257,3 0 0,6 0 0,-6 0 1,-3-2-1,-3-3-207,-1-2 0,-8-2 0,-2 1 484,-3-6 0,-2 2 1,-9 1-1,-5-1 0,-10 2 170,-9 1 0,-5-5 1,-6 7-1,1 2 0,1 3 458,2 2 0,-5 0 1,7 2-1,0 3 19,1 2 1,1 9 0,10-2-388,5 5 1,5-4-1,11-4 1,5 1-1,7-2-339,5-1 0,10-2 1,1-7-1,1 0-73,0 0 1,-1 0-1,-4 0 1,0-2 0,-4-3-330,-6-2 1,-9-7 0,5 4 482,-2-1 1,-6-1 0,-11-5 0,-7 3-1,-5 0 168,-2 2 0,-7-4 1,-1 8-1,1 4 259,-3 1 0,7 3 1,-4 0-1,4 3 1,3 4 175,0 7 1,2-2 0,5 2-1,7 2-311,4 3 0,8-7 0,9-2 1,12-3-268,5 0 0,16 0 1,-4-7-1,2 0 1,0 0-283,-3 0 0,1-7 0,-3 0 0,-5 0 1,-6 0-374,-6-1 1,-4-8 501,-5 2 0,-6-5 0,-16 0 297,-6 5 1,-5 4 0,-2 10-1,-3 0 334,-4 0 1,4 0-1,-6 3 1,1 1 0,1 6 100,2 2 1,5-5 0,4 5 0,5-1-248,3 1 0,2-5 1,7 7-1,2 1-220,5-4 1,5 1-1,12-7 1,2 2 0,2-2-295,-2-3 0,5-2 0,-3 0 0,-2 0-229,-2 0 1,-5-2 0,-3-3 0,-2-4-11,3-3 1,-8 5 0,-1-7 368,-6-3 1,-12 0 0,-4 1 0,-7 4 0,-5 0 196,-2 1 1,-8 6 0,5-2 0,1 4 325,-1 3 0,3 0 0,6 0 0,1 3 1,0 1 165,0 4 1,6 8 0,4-2-358,1 5 0,5-7 0,12-3 0,8-2-293,4 1 0,2-1 0,2-7 0,3 0-257,3 0 0,-1-7 0,-7-1 0,1 1 0,-3-2-45,-5-5 1,-2 4-1,-8 1 1,1-1 343,-7-4 0,-1 5 0,-13 2 0,-5 4 475,-5 3 1,-5 0 0,5 3 0,-3 1 0,3 6 603,3 2 0,2-5 0,2 7-652,4 2 0,6-4 1,11 0-1561,5-2 1,8-1 0,15-4 0,11 2 1194,6-2 0,12 6 0,-5 1 0</inkml:trace>
  <inkml:trace contextRef="#ctx0" brushRef="#br0">14295 5230 7569,'-14'0'-155,"0"0"93,-2 0 1,-3 0 0,-3 0 0,1 0 0,0 0 0,4 0 110,10 0 1,17-7 134,18 0 0,-2-2-26,-12 2-106,-4 4 0,-10-4 1,-3 14-1,-4 5-66,-7 0 0,2 4 0,0-6 0,1 2 108,-1 4 1,7-4 0,-2 2-4,5 3 0,2-6 0,2 4-15,5 1 1,5-6-1,9-3-159,0-5 1,1-2-75,-1 0 1,-2-9 119,-5-6 0,-5-3 0,-9-4 0,-2 1 79,-5 0 0,5 7 1,-8 2-1,1 0 0,-5 3 93,-5-1 1,4 3 0,1 7 0,-2 0 33,-3 0 0,5 0-51,-1 0 0,4 2-72,-4 5 1,8-4 0,14 6 0,8-2-55,4 0 0,2 1 0,0-8-123,0 0 1,1 0 0,-1 0 53,0 0 1,-7-3 0,1-4 0,-1-7 9,-2-5 0,-3-2 0,-9-1 280,0 1 0,0 0 50,0 0 1,-2 9-226,-5 5 0,-5 7 1,-7 7 49,5 7 1,-3 5-177,10 2 1,2 0 0,12-2-41,8-4 0,3-4 0,4-6 29,-1 2 1,0-2 0,1-12 30,-1-7 1,-9 2 0,-5-2 78,-5-3 1,-2 5 0,-2-2 107,-5-2 0,-5 6 1,-12 3-1,-2 5-16,-2 2 1,-1 0 0,8 0 0,0 2 3,0 5 0,2-2 1,2 7-1,5-1-117,3 1 0,4-7 0,12 4 0,7-1-49,5-1 0,5 0 1,2-7-1,5 0-56,2 0 1,0-3 0,2-1 0,-6-6 63,-6-2 1,-8 5-1,-4-7 55,-1-2 0,-5-1 1,-13 1-1,-6 4 0,-5 2 59,-2 6 0,-7 1 0,-1 3 0,1 0 69,-3 0 1,8 0 0,-6 3-56,6 4 0,4 4-58,5 11 0,14-3 0,16-5 0,8-7 0,4-5-74,-2-2 0,5 0 0,-3 0 0,-2 0-108,-2 0 1,-3 0-1,0 0 25,1 0 1,-11-2 160,-3-5 1,-18 4 0,-9-4 67,-7 5 0,-2 2 0,7 0 0,-1 0 0,3 2 444,5 5-393,-5-4 1,12 13-224,0-9 1,2 0 0,20-7-129,1 0 1,3 0 0,2 0-175,1 0 435,-11 0 1,-4-7 0,-14 0 154,-7 3 1,-5 1-1,-2 3-32,0 0 1,7 0 0,2 3-134,2 4 0,3-3-202,7 11 1,10-11 0,4 6-432,5-1 0,-5-6-1109,0 4 1700,-9-5 0,-5 17 0,-12 5 0</inkml:trace>
  <inkml:trace contextRef="#ctx0" brushRef="#br0">8168 10585 8228,'-6'1'0,"-44"15"-4,5-4 1,5-3-39,5-4 1,16-2-1,0-1 23,7 5 1,7-5-1,12 5 1,10-4-61,9-3 1,16-7-1,17-3 1,10-2 187,-58 10-94</inkml:trace>
  <inkml:trace contextRef="#ctx0" brushRef="#br0">18167 8377 7569,'-12'0'302,"-7"0"1223,5 0-1413,5 0 1,2 0 0,14 0 0,9 0 0,8 0 0,4 0-244,-2 0 1,-2-2-1,0-3 1,-1-5 106,-1-1 0,4 3 0,-15-6 0,4 0 279,-1 2 1,-10-7 230,4 5 1,-8 5 0,-8 2-171,-6 4 1,-5 3-1,-2 0 1,0 0-168,0 0 1,-1 10 0,1 2 0,2 2 0,3-2 42,1-3 0,11 8 0,-3-3-507,4 5 1,6-5 0,4-2 0,7-3-58,5-4 1,2-3 0,0-2 0,1 0 159,-1 0 1,0 0-1,-2-2 1,-2-3-45,-3-2 0,-10-10 505,4 3 0,-16 2 0,-6 1 0,-7 1 0,-5 5 339,-2 3 0,-8 2 0,8 2 0,-1 3-100,-1 2 1,6 3-1,-4-3-188,4 7 1,10-5-1,2 1-426,3-1 1,4 1-1,12 4 1,7-7-1,5-5-332,2-2 0,1 0 0,-1 0 0,0 0 197,0 0 0,-6 0 0,-4-2 42,-1-5 1,-3 2 175,-7-9 0,-9 9 1,-6-2-1,-4 5 1,-2 2 871,0 0 0,0 0 1,-1 0-331,1 0 0,2 2-367,5 5 1,5 5 0,13 7-309,10-5 0,1-4 0,15-10 0,-1 0 0,1 0-275,4 0 1,-8-10 0,2-2-1,-4-2 339,-3 0 1,-7 7 0,-2-7 164,-3-3 0,-2-2 0,-9 0 0,-5 3 0,-7 4 290,-5 3 1,-2-5 0,-1 6 0,-1 4 0,-3 1 300,-3 3 0,1 0 1,7 3-427,-1 4 1,11-2 0,1 9-186,1 2 0,9 3 0,-3 2 1,10-2-234,5-5 1,2-2 0,8-7-1,-1 2-459,0-2 1,0 4 0,1-2 361,-1-2 0,0-3 0,-2-4-13,-5-5 1,-4 2 516,-10-9 0,-10 2 0,-4-2 0,-7 7 1,-5 5 355,-2 2 0,-10 0 0,5 0 0,0 2 65,4 5 0,1-2 0,4 7 0,8-1-390,4 1 1,5-5 0,9 5 0,5 0-1714,7 0 0,8-8 0,4 6 0,2-1 1475,-2 6 0,-2 3 0,-3 4 0</inkml:trace>
  <inkml:trace contextRef="#ctx0" brushRef="#br0">18125 8590 7569,'0'-22'159,"0"1"1,2 2-1,3 3 1,4 4 350,3 2 0,-10 3 0,-2 7-288,-11 0 0,-6 3 1,3 4-101,7 7 1,-3-2 0,3 2 15,2 2 0,10-4 1,5 0-430,1-3 1,4-1-53,6-8 1,-9-3 0,-5-4 257,-5-7 0,-11-3 0,-5 1 0,-5 2 136,-3-3 1,1 8 0,0 2 0,0 4 308,-1 3 0,8 0 1351,0 0-1528,9 0 0,5 0 1,14 0-394,5 0 1,-5 0-686,1 0 598,-11 0 1,6-2 0,-10-5 346,0-7 1,0 2 352,0-2 1,0 11-137,0 3 0,0 3 0,-3 8 0,-1 1-32,-3 0 0,0-5-376,7 7 1,9-7-1,5 5-7,5-2 1,2-3 0,1-7 0,-3-3 0,-3-1-389,-2-3 0,-2-10 1,5 5 395,-3 0 617,-9-7 1,2 17 472,-14-5-334,-5 5-667,0 2-991,2 0 190,29 0 1023,-14 0 255,14 0-459,-28 9 1,4-7 0,-9 6 137,-3-6 1,5 5 0,-2 0 37,-2-2 1,4-3-1,-2-2-8,-3 0 0,-2 0-40,-2 0 1,7 7 0,-1 0 13,-1-2 0,-3-3 0,-2-2-50,-1 0 0,8 0 1,0 0-1,-2 0-40,-3 0 0,-3 0 0,1 3 0,0 2 8,0 2 1,6 0 0,1-7 0,-2 2-1,-3 3-11,-3 2 0,1 0 0,0-7 0,0 0 0,-1 0 1,1 7 0,0 0-1,-3-2 1,-2 0-20,-2 2 0,-8-5 0,6 8 0,-1-3 28,0 0 1,-7 0-1,5-7 1,-2 0 0,-1 0 67,-1 0 0,-4 0 0,1 0 0,2 0-4,3 0 1,-1 0 0,-6 0-1,-1 0 1,1 0-38,-1 0 1,1 0 0,-1 0 0,1 0-69,-1 0 0,1 0 1,-1 0-1,0 2-41,1 5 1,-1-4 0,1 4-1,-1-5 1,1-2 27,-1 0 0,-6 7 1,-1 0-1,0 0 27,-2 3 1,5-8 0,-7 5 0,-1-2 0,3 0 136,0 2 1,3 7 0,4-7 0,-3-2-129,-1-3 1,-1 5 0,8 0-1,-1-2 1,3-3-13,4-2 0,-4 7 0,5 1 0,-5-4 36,-3-1 0,0-1 1,1 3-1,-3 2 1,-2 0 33,-3 2 0,0-6 0,8 6 0,-1-2-58,1 0 1,-8 3 0,1-6 0,1 4-35,3-4 1,3 6-1,-3-1 1,-2 1-1,-3 1 6,3 1 0,2-5 1,2 8-1,1-1 35,-1-2 1,3-1-1,2-6 1,3 4-1,-3 1 16,-2-1 0,4 1 0,3-5 0,0 2-65,0-3 0,0 6 0,-3-1 0,6 1 0,-1 2-5,-4-1 1,1-4 0,-1 8 0,-3-1-80,-2-2 1,-3 6-1,-1-3 1,-6 1-1,-7 1 79,-4-3 0,-3 0 1,-2 7-1,-3 1 37,-2-1 0,-2 0 0,4 0 0,-1 1 0,1-1 5,3 0 1,4-2-1,3-2 1,5-3 21,2 2 0,2 1 0,8-1 0,2-1 0,2-1-19,2-2 1,8 4 0,-5-6-1,2-1 5,5 0 1,-5 1 0,3-5-1,2 2 3,2-3 0,-4 6 1,-3-3-1,1 0 1,-4 0-50,1 0 1,-2 7-1,-8-4 1,1-1 0,-1 3-122,1 0 1,-1-5 0,-2 7 0,-2 0 84,-3-2 0,-6 5 0,4-8 0,0 1 135,0-1 1,0 5-1,4-4 1,-1-1 0,1 3-12,4 0 0,1-8 0,0 6 0,3-3 9,5 0 1,-3 3-1,7-6 1,1 3-137,-1-2 1,2 5 0,8-3-376,0-3 1,9 1-163,5 2 526,5-4 1,2 8 116,0-4-79,0-4 1,9 6 0,5-9 0,8 0-1,4 0-37,2 0 0,12 0 0,0 0 0,10 0-34,4 0 0,3-2 1,7-3-1,2-4 1,3-3 69,1-5 1,8 6 0,-4-4-1,-1-1 101,0-3 0,5 5 1,-7 2-1,-2 0-2,-3 0 0,5 0 1,0-2-1,-5 5 1,-5 2 74,-4 0 1,-3-3 0,6 6 0,-6-4-55,-2 4 0,5-6 0,-5 3 1,0 0-1,2 0-4,0 0 1,-4-7-1,4 4 1,-2 1-23,-4-1 1,4-4-1,0 5 1,2-1-1,5-1-19,3-1 1,1 5-1,1-5 1,-2 0-34,-6 0 0,6 5 0,-8-5 1,3 3-1,0 2 70,2-3 1,-5 6 0,3-8 0,0 2-40,-3 6 1,5-6 0,-7 1 0,2-1 0,3-2 21,-3 1 1,8 4 0,-5-5 0,4 0-2,3 0 1,-7 5 0,-3-5 0,0 0 0,-2 3-33,0-1 0,5-4 0,-7 7 0,-1 0-19,3-2 1,-7 4 0,7-7-1,-2 3 1,0 2 18,-3-3 0,-2 5 0,-3-6 0,1 1-7,-1 5 1,1-4 0,-1 2 0,1 0 0,0 0 4,-1 0 1,8 0 0,2 4 0,2-2 1,5-2 0,3 0 0,2 5 0,-1-3-14,1-2 0,-7-2 0,-3 4 0,1-4 1,-3-1 112,0 1 1,2-6-1,-9 8 1,-5 0-1,0 0-44,0 0 0,-4-7 0,-3 7 0,0 2-9,0 3 0,-4-5 1,4 0-1,0 2-36,0 2 1,-5 1 0,5-3 0,0-2 0,0 3-58,5 1 0,-5 1 0,0-3 1,1-2 20,-1 2 1,-5-4 0,7 2-1,1 0 1,-3 0-43,-5 0 1,3-3-1,-3 5 1,1-2 41,2 3 0,-8 1 0,8 3 0,-3 0 0,3-2 29,2-5 0,0 4 0,5-4 1,0 5 51,7 2 0,-3 0 1,8-2-1,-8-3 1,-1-2 69,1 2 1,-11-4-1,9-1 1,-4 1-83,-3-1 0,-7 1 0,2 4 0,-4-4-177,-3-3 1,0 5-618,0-7 46,-9 9 160,-2-5 585,-10 10 1,-3 0 0,-4 0-55,-7 0 1,-5 0 0,-4 0-93,-6 0 0,6 0 0,-8 0 0,0 0 0,-2 0-107,0 0 1,-7 0 0,4 0 0,-2 0-85,3 0 1,2 0 0,7 0-1366,-2 0 1126,-1 0 0,22 0 0,12 0 0,14 0 122,4 0 1,8 0-1,0 0 401,2 0 0,2-9 0,8-3 0</inkml:trace>
  <inkml:trace contextRef="#ctx0" brushRef="#br0">18188 8632 7569,'-14'-2'51,"0"-5"98,9 4 0,-4-9 138,9 5-76,0 5 1,-2-7-217,-6 9 0,-3 0 1,-13 0-1,-2 0-73,-2 0 1,-1 0 0,8 0 0,0 0-291,-1 0 0,8 0 136,0 0 0,12 0 1,2 0-1,12 0 118,6 0 1,4 0 0,-1-3-1,0-2 1,1-2 117,-1 3 1,-7 1 0,-2 1 331,-3-5 0,-2 2 128,-7-9 0,-2 2-103,-5-2-47,5 4-250,-8 10 0,8 0 0,-5 0 0,-5 3-12,0 4 1,-7-5 0,5 5 0,-5-4 18,-2-3 0,-3 2 1,-2 3-1,-5 2-34,-2-2 1,5 4-1,-8-2 1,1 0 0,2 0-81,5 0 0,-3 1 1,2-6-1,3 3 1,3 2-68,2-3 1,6-1 0,1-1-192,-2 5-44,-3-4 0,9 6 77,10-9 0,12 0 0,16 0 0,8 0 126,4 0 0,5 0 0,2 0 0,5 0 1,3 0 152,4 0 1,-7 0 0,-3 0 0,-4-2 110,-2-5 1,-8 4-1,-2-4 1,-2 2-1,-5 1 205,-2-3 0,-10 0 0,-2 4 361,-3-4 1,-2 2-66,-7-9-1002,0 9 0,-2-4 0,-5 9 236,-7 0 0,-5 0 0,-5 0 0,-4 2 1,-5 3 171,0 2 1,-8 7 0,6-4 0,-8-1 0,-4 1 162,-3-6 0,1 6 0,6-3 1,3 0-78,5 2 0,4-6 1,10 4-1,2-2-89,5 2 0,6-5 1,16 5-1,6-4-133,5-3 1,4-3-1,6-2 1,6-2 0,5 0-88,3-2 1,-1 4 0,1-7 0,-1 3 140,1 4 0,-8-4 0,-1 2 1,-4 2 105,-4 3 1,-2 2 0,-5-3 288,-5-4 1,-7 5-1,-14-5-38,-7 4 1,-7 3-1,-5 0 1,-3 0-167,3 0 0,3 0 1,-1 0-1,-2 0-10,-2 0 1,6 0 0,8 0-325,-2 0 0,8 0 1,8 0-1,15 0-172,11 0 1,-3 0 0,6 0 0,-6 0 103,-1 0 1,-1 0-1,0 0 200,0 0 312,-9-9 0,-5 6 1,-14-4-166,-7 5 1,2 2-157,-2 0 1,12 0-302,2 0 0,9 0 421,12 0 1,-9-2-27,-5-5 1,-14 4-338,-7-4 1,2 5-956,-2 2 1263,9 0 485,-4 0 0,6 0-177,-4 0 1,-2-3 0,-8-1-239,3-3 1,7-1-336,-7 8 1,12 0 242,2 0 0,2 0 261,12 0-204,-9 0 1,2 0-307,-14 0 0,2 0-183,-9 0 0,12 0 462,2 0 0,18 0 0,16 0 0</inkml:trace>
  <inkml:trace contextRef="#ctx0" brushRef="#br0">17699 8611 7110,'-33'9'-345,"-5"1"1,8 6 0,-4-2 429,-3 3 1,-4-1-1,-1 1 1,-3-3-1,-2 3-6,-3 2 1,-16-5 0,2 0 0,-2 2 0,-3 1 22,-2-3 0,-7 5 1,-11-7-1,-6 2-53,-2 0 0,-9 0 1,-10 5-1,56-10 1,-1-1-1,-2-1 0,-1 0 25,-2 1 1,-1 1 0,1-1 0,0 0 0,4 0 0,1 1 0,-57 5 13,2 2 1,0 3-1,5 3 1,-2-1-1,2 0 51,2 0 0,-7 8 1,56-15-1,0 0 1,-4 0-1,0 0-194,-3 2 0,-1-1 0,-2-3 0,-2 0 0,-4 3 0,-1 0 0,-4 0 0,-1-1-24,-5 0 0,-1 0 1,1 2-1,-1-1 1,-8-2-1,0 0 1,6 2-1,1 0 1,3 1-1,2-1 74,2 1 0,0-1 0,0 0 0,1 1 1,6-4-1,1 2 0,5 1 0,1 0 0,5 1 1,1-1 139,-51 16 0,13-3 0,13-7 0,11 1 36,12-1 1,24 0 0,5 0-339,9 1 0,14-8 0,10-2 1,13-3-1,20-4-38,14-3 0,12-11 0,16-5 0,12-8 116,12-6 0,12 2 0,-50 10 0,2-1 0,6 0 0,1 1 0,4 0 0,0 1 89,3 0 0,-1-1 0,-3-2 0,0-1 1,0 2-1,0 1 0,0-2 0,0 0 95,-2 0 0,1 1 0,1 2 1,0 1-1,-6-2 0,-2-1 0,52-13 1,-8 1 116,-8-2 1,-19 8-1,-2-6 1,-11 8 212,-11 7 1,-13-2-264,-15 8 1,-25 1 0,-20 7 0,-23 3-115,-22 4 1,-25 5 0,-24 9 0,48-9 0,-2-1 0,-3 2 0,-1 0-60,-2 1 0,-2 1 0,-9 3 0,-2 2 0,-3-3 0,-3 1 0,-4 2 0,-1 0 19,-4 1 0,0 1 0,3 0 1,0 1-1,-4 0 0,-1 1 1,1 1-1,2-1 0,4 0 1,1 0-33,4-2 1,3 1 0,12-2 0,1 0-1,3 0 1,1 1 0,7-1 0,3 0-31,-40 22 0,19-10 1,30-5-1,15-7 0,11-4-48,10-3 0,16-9 0,22 2 0,18-7 1,20-7 70,14-7 0,13-5 1,4-3-1,-4 1 156,-1 0 0,-13 0 0,-4-1 0,-4 1 65,-4 0 1,-11 7 0,-9 2 0,-15 0 0,-9 3 46,-5-1 0,-11 3 1,-3 7-171,-12 0 1,-7 0-1,-5 0 1,-2 0 98,-2 0 1,0 0 0,6 0-552,1 0 0,7 0-782,0 0 135,9 0 1032,-4 0 0,9 0 0,0 0 0</inkml:trace>
  <inkml:trace contextRef="#ctx0" brushRef="#br0">10275 8419 6882,'2'-11'327,"5"4"1,8 4 0,3 3-1,4 0 1,-1 0-125,0 0 0,1 0 0,-4 3 1,-1 1-1,-3 3 0,3 0-156,2 3 0,4-8 1,3 5-1,5-4 1,2-1 52,5 5 0,2-5 0,0 6 0,0-6 33,3-2 1,-5 7 0,11 0 0,-4-2 0,-2-3 48,-1-2 0,8 0 0,2 0 0,0 0-98,0 0 1,7 0 0,-2 0 0,4 0 0,1 0 23,-5 0 1,6 0-1,-4 0 1,8 0-43,1 0 0,-4 0 0,12 3 0,-1 1 0,-4 3-39,-5-2 0,12-3 1,-9-2-1,4 0-17,-2 0 1,2 0 0,-2 0 0,0 0 43,2 0 0,-4-7 0,7 0 0,-1 0 1,-1 0 67,-1 0 1,7 0 0,-4 5 0,2-3-26,0-2 1,-7 0 0,4 7 0,1 0 0,-3 0 17,1 0 1,4 0 0,-5 0-1,2 0-127,6 0 0,-6 2 0,3 3 0,3 2 0,-1-2 52,-2-3 1,5-2 0,-5 0 0,5 0-14,2 0 1,-7 0 0,0 0 0,0-2 0,0-3 29,0-2 0,-10 0 1,3 7-1,-2 0-5,2 0 1,-5 0 0,5 0 0,-5 0 0,-2 0-19,0 0 0,6 0 1,1 0-1,0 0-14,3 0 0,-8 0 0,7 0 0,0 0 1,3 0-47,0 0 1,6 0 0,-6 0 0,2 0 53,0 0 0,-9 0 1,-1-3-1,-6-1 14,-6-3 0,-6-1 1,4 8-1,-2-2 1,-4-3 10,-4-2 1,-1 0-1,0 7 1,-1 0 0,1 0-16,-1 0 1,1 0-1,-1 0 1,3 0-56,5 0 0,-3 7 0,7 0 0,-2-2 17,-4-3 1,6-2-1,3 0 1,2 0 0,0 0 6,-2 0 0,-3 0 0,5 0 0,-4 3-30,-3 4 1,0-5-1,-5 5 1,2-4 0,-1-1-49,-3 5 1,-3-5-1,1 6 1,-1-4 32,1 3 0,2-4 0,2 4 0,3-5 29,-3-2 1,-2 0-1,0 0 1,2 0-1,3 0 60,-3 0 0,-2 0 0,-3 0 0,1 0 20,-1 0 1,1 0 0,0 0 0,-3 0 0,-2 0-83,-3 0 1,0 0 0,8 3 0,0 1-24,-1 3 0,1 0 0,-1-7 1,1 0-1,-1 0 15,1 0 1,-1 0-1,1 0 1,-1 3-11,1 4 1,2-5-1,2 5 1,3-4-1,-3-3 28,-2 0 0,5 7 0,-1 0 0,-1-2 30,-4-3 0,6-2 1,0 0-1,-3 0 0,0 0 41,3 0 0,-5 0 0,7 0 1,-3 0-146,1 0 0,7 0 1,-5 0-1,2 0 1,5 0 53,3 0 1,9 0 0,2 0-1,0 0 36,0 0 0,8 0 0,-3 0 0,2 2 24,-2 5 0,3-4 0,-11 4 0,1-5 1,0-2 43,0 0 0,-7 0 0,-10 0 0,1 0 0,-1 0-83,5 0 0,3 0 0,2 0 0,-3 0-121,-4 0 0,2 0 0,-7 3 0,2 1-30,5 3 1,0 1 0,0-8 0,-2 0 0,0 0 25,-3 0 1,1 0 0,-8 0 0,0 0 117,-7 0 0,1 0 0,-11 0 0,1 0-207,0 0 1,-10 0-606,-7 0 679,-9 0 0,-5 0 1,-14 0-1,-5 0 197,-2 0 1,-1 0 0,-1 0 0,-6-3 0,-4-2 61,0-2 0,-9 0 0,1 7 0,-8 0-11,-6 0 0,-1-2 0,-8-3 0,-2-2-80,-5 2 0,5 1 0,-5-1 0,2-2 0,3 2-66,2 3 1,-9 2 0,14 0-1,0-3 44,-3-4 0,8 5 1,-1-5-1,1 2 1,0 0 64,-5-2 1,-3-2-1,1 4 1,-1-2 23,-2 2 0,3-4 0,-17 2 0,-5 2 0,-4 3-170,-5 2 0,-8 0 0,8 0 0,2 0 16,3 0 1,4 0 0,3 0 0,4 0 0,3 0 133,4 0 1,3 7-1,5 0 1,4-2-56,7-3 0,-2 5 0,3 0 0,-1-2 0,0-3 220,1-2 0,-1 0 1,8 3-1,-3 1-167,-5 3 1,5 0-1,-7-7 1,2 3-1,-2 2-70,-2 2 1,4 0-1,-4-7 1,0 0 24,-1 0 0,6 0 0,-6 0 0,3 0 0,5 0 20,2 0 0,-4 0 0,-1 0 1,3 0 33,2 0 1,2 0-1,1 0 1,-1-3-1,1-1 63,-1-3 0,0-3 0,1 5 0,-3-2-75,-5 3 0,5 1 1,-4 3-1,2 0 0,2 0-73,2 0 1,-11 0 0,11 0 0,-2 0-50,0 0 1,3 0 0,-1 0-1,1 3 1,-1 1 4,1 3 0,-1 0 0,1-7 0,-1 0-24,0 0 0,-6 0 0,-1 0 0,3 0 69,2 0 0,-5-7 0,1 0 0,-1 3 1,0 1-15,1 3 0,-3 0 1,5 0-1,-3 0 0,0 0-21,-2 0 0,7 0 0,-2 0 1,5 0 8,-1 0 0,5 0 0,-11-2 1,4-3-8,2-2 0,1 0 0,-1 5 1,-2-3-1,-2-2-37,-3 2 0,-9 3 1,2-1-1,-6-1-79,-8-3 0,4-1 0,-6 8 1,2 0-1,0 0 30,3 0 0,2 0 0,2 0 0,0 0 70,0 0 1,3 0-1,2 3 1,2 2 0,-2 2 81,-3-3 1,1-1-1,-1-3 1,1 0 68,-5 0 0,-3 0 1,5-3-1,1-1 0,-4-3-103,-4 2 1,5 2 0,-7 3 0,2 0-92,0 0 1,0 0-1,10 0 1,2 0-1,2 0-31,-2 0 1,5 0 0,-1 0 0,1 0 71,-1 0 1,6 0-1,-8 0 1,0 0 0,1 0 82,-1 0 1,3 0-1,-6 0 1,6 0 14,2 0 0,0 0 1,5 0-1,-3 0-169,3 0 1,0 0 0,-1 3 0,-1 2 0,1 2 44,4-3 1,-6 1 0,0 0-1,3 2 1,0 0 8,-3 2 0,-2-6 1,-7 4-1,2-2 87,-2 2 0,-2-5 0,-1 7 0,3-1 22,2-1 0,3 0 0,-5-5 0,2 3 0,1 2-16,1-2 1,-4-3 0,9 0-1,3 3 1,5 2-17,6-2 1,-4-3-1,5-2 1,-3 0-30,2 0 0,-4 0 0,5 0 0,-6 0 59,-1 0 1,-3-7 0,-5 0-1,-6 2 1,-6 3-3,-2 2 1,1 0 0,-4 0 0,1 0-21,2 0 0,-11 7 1,13 3-1,1-1 1,4 3-51,5 0 0,2-5 0,10 4 0,2-1-1,3-5 0,9-1 1,-2 1-1,4 2 1,3-2-316,-1-3 0,8-2-852,0 0 351,9 0 1,-4 3 0,11 1 851,5 3 0,5 10 0,9-5 0</inkml:trace>
  <inkml:trace contextRef="#ctx0" brushRef="#br0">10807 8738 7569,'-22'0'-238,"1"0"308,9 0 0,3-9 0,11-3 1,5-2-1,8 0 0,3 0 1,4-1-1,1 1 0,6-2 1,6-3 226,5-2 1,-4 6 0,2 1 0,4 0-243,5 2 1,5-4 0,-2 9 0,9 2 0,7 2-97,5 3 0,7 0 0,-2 0 0,7 0 0,9 0 21,2 0 0,17 8 0,-2-1 0,5 0 21,1 2 0,-50-7 1,0-1-1,-1 2 0,0 1 1,2-3-1,0 0 18,3-1 1,0 0-1,-4 0 1,0 0 0,2 0-1,0 0 1,-1 0-1,-2 0 1,0 0 0,0 0-12,0 0 1,0 0-1,-2 0 1,1 0 0,-2 0-1,1 0 1,58 0 0,1 0-20,-3 0 1,0 0 0,-7 0 0,3-2 12,-3-5 0,-2 4 1,-3-4-1,0 5 47,1 2 1,-1 0 0,-2 0 0,-2 0-1,-5 0 35,-3 0 1,5 0 0,-4 0 0,2 0 0,2 0-11,-2 0 1,0 0 0,-7 0 0,4 0-42,3 0 1,-14 0 0,2 0 0,-2 0 7,0 0 1,6 0 0,-1 0 0,-5 0 0,-1-3-4,1-4 1,2 5 0,0-5 0,3 4 0,1 3-8,4 0 0,1 0 0,-4 0 0,2 0-36,-2 0 1,-3 0-1,-1 0 1,-1 0 16,0 0 1,2 8 0,3-1-1,2-3 1,-2 1-59,-3 2 1,-1-2-1,-4 7 1,-1-3 0,-3-4 56,2-3 0,0-2 0,1 0 0,-3 0 5,2 0 0,3 0 0,2 0 0,0 0-40,0 0 0,0 0 0,3 3 0,1 1 0,4 6 18,-4 2 0,8-5 0,5 4 1,7 1-1,4-2 31,-2-1 0,0 5 1,0-4-1,3-1-19,-3 1 0,-5-3 0,-4-7 0,-3 2-93,3 5 0,-5-4 0,0 4 0,-3-3 1,-6 1-78,-8 2 1,0 3 0,-11-6-1,-8 4 1,-8-4-151,-9-1 0,-3-1 1,-6 3-414,-7 2 1,-18 0 726,-17-7 0,-24 0 0,-23 0 0</inkml:trace>
  <inkml:trace contextRef="#ctx0" brushRef="#br0">12466 8675 7491,'0'-22'0,"2"1"74,5 0 1,-4 0-1,4-1 1,-5 1 0,-2 0-1,0-1 1,0 1 829,0 0 1,-2 7-756,-5 0 0,-5 9 0,-9-2 0,2 7 1,2 7 47,3 7 1,2 5 0,-2 2 0,5 0-109,-1 1 0,8 1 0,-3 3 0,10 0 0,9-4-120,5-6 1,9-2-1,1 5 1,-3-5-153,-3-7 1,-1-4 0,-1-3 57,0 0 1,-9-3 0,-5-4 0,-5-7-50,-2-5 0,-2 5 1,-5-2-1,-7-6 1,-5-4 84,-2 0 1,-1 10 0,1 2 0,0-1 310,-1 4 1,1-6-1,0 10 1,0 2-17,-1 3 1,8 4 0,2 5 147,3 8 0,2 3 0,7 4 0,0-1 0,0 0-163,0 1 0,12-1 1,7-2-1,9-3-256,5-2 0,2-9 0,6 2 1,-4-4-1,-1-3-183,2 0 1,-5 0 0,0 0 0,-2-3-30,-5-4 1,-5-5 0,-7-9 0,-7 0 39,-4 0 1,-13-1 0,-4 3-1,-7 3 326,-8 2 1,3 7-1,-9-5 1,-3 2-1,-2 6 292,-3 1 0,3 3 1,2 0-1,5 3-44,2 4 1,-4 2 0,7 8 0,4-3 0,7 2-86,10 3 0,5 3 0,2-1 1,2 0-136,5 0 1,8 1 0,11-4 0,4-1-118,3-3 0,3-9 0,6 2 1,-1-5-1,-4-2-89,-1 0 1,-10-9 0,2-3 0,-4-2 0,-3 0-64,0-3 0,-9-2 1,-5-2-1,-4 0 80,-3 0 1,-3-1 0,-4 3 0,-9 5 79,-10 7 1,-7 5 0,-8 2 0,4 0 164,1 0 1,10 9 0,-2 3 0,4 2 133,3 0 0,2 1-241,5 6 1,16-9 0,17-5 0,9-5 0,3-2-127,0 0 1,4 0-1,-6-2 1,-1-5-235,3-8 0,-8 4 0,3-4 0,-9-1 0,-10-3 40,-5-2 0,-2 7 0,0-1 0,-4 1 444,-10 2 1,-3 1 0,-16 6-1,2-2 1,3 2 201,-3 3 1,7 2-1,-2 2 1,8 3-245,3 2 1,11 9 0,-3-1 0,4 6 0,6 5-149,4 2 0,14 10 0,12-5 0</inkml:trace>
  <inkml:trace contextRef="#ctx0" brushRef="#br0">18146 8441 6820,'9'-22'665,"-6"8"1,4 0-1,-7 0 1,-7 4-301,-7 10 1,-12 10 0,-3 11 0,3 0 0,5 1 0,4 1-280,3 6 0,9-6 0,-2 6-275,5-6 0,4-4 1,5-5-1,8-7 0,4-4-178,2-3 1,7-3-1,3-4 1,0-7 310,-1-5 0,-1-2 1,-10 0-1,-3-1 1,-4 1 162,-3 0 1,-1 0 0,-11 2 0,-4 2 252,-7 3 0,-12 9 0,-5-2 0,-2 5 13,-5 2 0,5 2 0,-2 5 1,-1 8-1,3 3-232,5 4 1,4-1-1,5 0 1,5 0-233,7 1 0,7-3 1,7-5-1,10-7-213,9-5 1,7-2 0,9 0 0,1-2 0,-3-5-15,-5-7 0,3-5 0,-12-3 0,-4 4 351,-6 3 0,-11-4 0,2 5 0,-7-2 0,-7-1 159,-7 3 0,-8 9 0,-4-4 0,-4 2 396,-3 0 1,-1 0-1,-3 7 1,4 2 0,2 3 402,5 2 0,9 2-1114,3-2 0,12 3 0,2 4 0,14-7 0,12-2 268,9 2 0,6-5-145,1 5 0,1 5 0,-1 0 0</inkml:trace>
  <inkml:trace contextRef="#ctx0" brushRef="#br0">12572 9525 7569,'-14'0'-453,"0"0"1,2-2 0,-4-3 269,1-2 158,11 0 1,-3 7 0,11 2 24,3 5 0,1-4 0,-8 6 0</inkml:trace>
  <inkml:trace contextRef="#ctx0" brushRef="#br0">12487 9610 7118,'-14'0'-319,"0"0"509,9 0 0,-4-2 1,9-5-67,0-8 0,7-3 0,2-1 0,1 2 649,-1 3-503,-2 0 1,-16 2 0,-5 5 0,-8 7 18,-6 7 0,4 2 0,-4 8 0,4-3-39,3 3 0,0 2 1,2 2-1,5 0-195,7 0 1,7-2-1,7-5 1,9-7-218,10-4 1,0-3-1,10-3 1,-1-1-73,-2-3 0,-2-10 0,-10 3 0,1-3 54,-1 3 0,-9-5 0,-5 5 1,-5-5 319,-2-2 1,-2 2 0,-5 3 0,-8 4 155,-3 2 0,-4-4 0,-1 7 0,-3 2 0,-5 3 73,-2 2 0,0 2 0,-3 5 0,8 8-134,4 3 0,3 4 0,0-1 0,-1 3 0,4 2-217,3 2 1,6 0 0,11-6 0,5-1-338,8 0 0,6-9 0,7-5 1,8-5-1,4-2-83,2 0 0,8-2 0,0-5 1,-3-7 103,-2-5 0,-5-10 0,-5 1 1,-9 2 325,-9 3 1,0 1-1,-10 1 1,-3 0 0,-4-1 307,-7 1 1,-7 2 0,-14 3 0,-8 4 0,-4 3 118,-2 4 0,-1 2 1,-2 6-1,0 4-89,3 7 0,-6 7 1,15 5-1,0 3-253,5-3 1,7 0 0,6 0-1,8 2 1,5-2-186,2-2 1,5-3 0,6-2-1,13-5 1,7-7-103,7-5 1,9-2 0,5 0-1,0-2-336,0-5 0,-10-5 0,-8-7 1,-4 3 415,-4 1 1,-12 1-1,-6-7 1,-6 0 383,-2 0 0,-10 9 0,-6 2 1,-10 3-1,-10 0 238,-4 2 1,-5 3 0,-2 4-1,-3 5-53,3 8 1,9 4 0,5 2 0,3 0-354,4 0 0,4 1 0,8-1 0,9-2-429,10-5 0,9-5 0,15-9 0,6 0 98,5 0 0,5-2 0,2-5 1,3-10-1,-3-6-514,-2-6 1,-12 1 0,-4 7 0,-6 0 699,-1-1 0,-11 8 0,-6 0 0,-10 0 0,-9 2 480,-5 5 0,-11 4 0,-6 3 1,-4 3-1,-5 4 261,-5 7 0,6 5 0,-6 2 1,7 1-315,8-1 0,4 7 1,12 0-375,5-2 0,7-4 0,14-6 0,12-4 0,14-2-655,17-6 1,9-13 0,5-10 0,-1-7-1,-1-2 149,-5-3 0,-15 7 1,-13-4-1,-8 4 865,-7 3 1,-7 7 0,-14 2 0,-10 3-34,-9 4 0,-16 2 0,-15 6 1,-2 4-1,0 7 670,2 5 1,12 2 0,3 1 0,11-1-1423,7 0 1,15-7 0,11-2-1,17-3-1375,14-4 0,26-2 1,12-6-1,12-4 1771,9-7 0,5-5 0,10-2 0</inkml:trace>
  <inkml:trace contextRef="#ctx0" brushRef="#br0">17806 8441 7313,'-3'-12'287,"-4"5"0,-7 4 656,-5 3-1028,7 0 1,5 0 0,14 0-1,7 0-59,5 0 1,3-7 0,-1 0 0,0 0 0,0-2 19,1-5 0,-8 2 1,-2-2 278,-3-3 0,-2 5 0,-9 0 144,-5 3 0,-5-5 1,-9 7-1,-1 2 31,1 3 0,7 2 1,0 0-1,-3 0-22,-2 0 0,5 9 0,2 5-310,3 5 0,2-5 1,7 0-1,0 3 1,2 0-215,5-3 1,-2 2 0,9-9 0,5-2 72,7-3 0,-2-2 0,4 0 0,-4-2 1,-3-3 70,0-2 0,-7-9 0,1 4 0,-1-2 198,-2 0 1,-3-1 0,-9-6 404,0 0 0,-2 0-201,-5-1 0,-5 11-180,-10 3 0,8 6 0,2 4-275,3 6 0,-5 3 0,7 11-184,2-1 0,3 0 0,2 0 209,0 1 0,2-11 0,5-3 26,7-6 0,5-2 0,2 0 96,1 0 0,-1-7 0,-2-3 1,-3-1 78,-1-6 1,-11-2-1,6 0 1,-3 3 24,0 2 0,0-1 0,-7-6-67,0 0 0,-7 7 0,-2 2-64,-3 2 0,-2 6 1,-8 8-1,3 6-1,5 2 0,-5 2 1,7 7-1,1 0 0,1 1-41,1-1 0,9 0-10,0 0 0,12-9 1,14-5-1,2-4 1,-2-3-19,-2 0 1,-3-7 0,0-3 0,-2-2 69,-5-4 0,3 4 0,-10-2 0,-2-3 266,-3-2 0,-4 5 0,-6 2 0,-6 3 1,-5 4 0,5 3 1,0 2-1,-3 0-76,-1 0 1,3 0 0,4 2-472,1 5 1,3-2 0,9 7-205,5-3 1,5 5-1,10-6 60,-1-4 1,0-1 105,0-3 689,-9 0 0,-12 0 1,-12 2 218,1 5-804,1-5 39,10 8 1,2-13-66,6-4 1,1 3 0,8-8 413,-3 2 104,-10 3 1,4 7-322,-16 0 0,4 0 0,-8 3-365,2 4 357,3-5 1,10 8 226,4-10 213,-5 0 0,8-3-52,-10-4-990,0 5 164,0-8 397,0 10-1498,0 0 1021,0 10 0,0 2 574,0 9 0,-10 0 0,-2 0 0</inkml:trace>
  <inkml:trace contextRef="#ctx0" brushRef="#br0">18656 7994 7569,'0'14'-1,"3"-2"0,2-5 0,2-9 480,-3-10 0,1 0 1,0-2-1,2-2 133,-2-3 1,-3 5 82,-2-1 1,0 8 137,0-7 0,-2 9-774,-5-2 0,2 5 1,-9 4-1,-1 5-394,4 8 1,-6 3 267,10 4 0,2-3 0,12-5-362,8-7 1,3-5 0,4-4 0,-1-5 0,-2-7 415,-5-5 1,3-5 0,-8-2-1,1-2 1,-1 2 540,-4 2 1,-3 10 0,-4 2 0,-3 0-293,-2 0 1,-10 8-1,1-1 1,-8 10 125,-4 9 0,-1 5 0,8 2 1,2 0-1,5 1-639,7-1 0,5-7 1,2 0-108,0 3 0,9-8 1,5-2-1,5-4 145,2-3 0,1-3 0,-3-4 0,-3-7 412,-2-5 1,-2-2 0,2 0 0,-7-1 616,-4 1 0,-3 0 1,-3 2-435,-4 5 0,-4 4 0,-11 10-162,1 0 0,0 10 1,-1 4-1,4 5-638,3 2 1,-1 0-1,9 1 1,2-1-193,3 0 0,4-9 0,5-5 568,7-5 0,5-4 0,0-5 0,-2-7-25,-3-5 0,-2-2 0,2-1 566,-7 1 1,-7 9 0,-7 5-108,-7 5 1,-5 14 0,0 7 0,2 7 0,5 2-59,3 3 1,-5-8-1,7 6-65,2-6 0,12-11 0,7-5 21,5-5 0,2-2 1,-2-2-1,-2-5 23,-3-7 1,-2-5-1,4 0-5824,-1 5 5537,-11 4 0,6 20 0,-10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5340 10482 7569,'-12'-10'-541,"2"-4"522,1-5 0,6 5 0,-6 2 0,2 0 1,0 1-1,0-4 0,0 1 0,-3 2 1,1 1 147,-1-1 1,-6 7 0,2-2 0,-5 5 0,-5 2 0,-2 0-108,-2 0 1,-10 2-1,0 5 1,-9 7 0,-10 5 33,-4 2 0,-3 3 0,0 2 0,0 5 11,0 2 0,3-5 1,4 5-1,5-2-7,0-5 0,10-2 1,-1-3-1,12 0 1,8 0-58,1 1 0,3-1 0,5 0 1,7 0-1,5 3-30,2 4 1,0-4-1,2 4 1,3-2 20,2 3 0,10-3 0,-3 7 0,5-3 6,2-4 1,-7 5 0,0-2 0,3-4 0,2-1 44,2-3 1,0 1 0,1-1 0,-1 0 15,0 0 1,3-6-1,4-4 1,5 1-1,3-2-16,-1-1 0,3 5 0,9-4 0,3-1-28,-3 1 0,7-3 0,3-5 0,5 3 1,-1 4-29,-4 3 1,11-5 0,-4 5 0,2-3 3,1-4 0,-4 5 0,1-1 0,0 0 0,0 1 28,0-5 0,-1-1 0,-1 1 0,-3 2 8,-2-2 0,-1 4 0,11-2 0,1-2 5,3-2 0,0 4 0,-7 2 1,0 1-1,2-1 4,5-4 0,-5 7 0,5-1 0,-5 4-19,-2-1 0,2-7 0,3 7 0,1 0 1,-1 0-38,-3 0 0,7-9 1,3 5-1,2-3 12,0 0 0,-7 2 1,7-4-1,2 2 1,3 0 28,2 3 1,-7-8 0,0 5-1,3-5-17,1-2 1,6 0 0,2 0 0,2 0-1,0 0 0,2 0 0,-11 0 1,7-2-1,0-3 26,-3-2 1,1 0 0,-3 5 0,0-3-17,0-2 1,0 0 0,0 7 0,-2 0 0,-3 0-3,-2 0 1,0 0-1,10 0 1,-1 0-4,-2 0 0,8 0 0,-11 0 0,10 0 0,3 0-5,0 0 0,-1 0 1,-2 0-1,8 0 3,4 0 1,0 7 0,-5 0 0,-5 0 0,1 0 0,4 0 1,-9 8 0,-3-6-1,-1 0 4,-6 1 1,0 4 0,5-7-1,-2 0 1,-3 0 33,-2 0 0,0 0 1,8-7-1,-1 0 16,0 0 1,-7 0 0,-3 0 0,1 0-38,0 0 1,-5 0 0,4 0 0,-2 0 0,-4 0-34,-3 0 0,-2 0 0,0 3 0,0 2 0,-1 4-143,1 3 1,-7-7 0,0 2 0,-1-5 119,-1-2 1,6 0 0,-6 0 0,4 0 0,2 0 171,5 0 1,3-2-1,-8-3 1,-2-2-120,-2 2 0,-7 3 0,4 2 0,1 0-71,-1 0 0,-7 2 0,5 3 0,-2 4 0,2 1-44,2-1 0,-4 5 0,7-4 0,2-1 117,2 1 1,3-3 0,0-5 0,0 3 0,-1 2-43,1-2 0,9-3 0,5-2 1,3 0 83,-3 0 0,5 0 1,-3 0-1,7 0 1,6 0-59,-4 0 1,-1 0 0,-3-2 0,2-3 10,6-2 0,-13 0 1,5 4-1,-2-1 1,0-3-30,2 2 1,0-7 0,-3 0 0,-1-2-112,-3 0 0,-10 0 0,3-8 1,-5 1-1,-4-2 42,-5-6 1,-8 3 0,-11-7 0,-5 2 48,-2 5 1,-3-4 0,-9-1-1,-2 0 1,-5 1-60,-3 4 0,-2-5 0,-7 0 0,0 1 13,0-1 0,0-5 0,-2 6 0,-3-1 0,-4 0 76,-3 5 1,0-4 0,-5-1 0,3 0 114,-2 0 1,-3 3 0,-5 7 0,-4 0-70,-8-1 0,-4 1 0,-5-3 0,-2 1 1,-5-1 79,-2 5 1,-10 3-1,-12-6 1,-4 4-1,-8 1-94,1 3 0,-8 2 1,1-5-1,-3 3-8,-5-2 0,-9 4 1,-5 0-1,0 3-26,1 4 1,53 3 0,1-1 0,0 1 0,1 0 0,-2-2 0,-1 0 0,-1 2-1,0 0 10,0 0 1,1 1-1,-1 1 1,0 0-1,-1 0 1,0 0-1,-2 0 1,-1 0-32,-3 0 1,0 0 0,2 1 0,-1-2 0,0 0 0,0 0 0,2-1 0,-1-1 0,3 0 0,0-1-53,1 2 1,0-1 0,1 2 0,0 0 0,2 1 0,-1 0 0,2 0 0,-1 0 36,-58 0 1,-1 0-1,59-1 1,-1 0-1,1-1 1,1-1-1,1-1 1,-1 1-11,0 0 0,-1 1 0,-53 0 0,1 2 0,5 0 15,3 0 0,-7 0 1,-1 0-1,1 0 0,-5 0 27,54 0 1,0 0-1,-57 0 1,58 1-1,-1 0 1,2 1-1,1 1 12,-57 4 0,9 0 0,12-5 0,0 3-18,0 2 1,7 3 0,-2-6 0,5 4-1,-1-4 16,-4-1 1,5-3-1,-8 0 1,5 0-5,5 0 0,-19 0 0,10 0 0,-6 0 0,-6 0 24,-5 0 1,9 0 0,-4 0 0,4 0 3,5 0 1,-2 0 0,12 0 0,4 0-1,2-3 16,6-4 0,-1 5 0,8-8 0,-3 3 31,2 0 0,-6-7 0,-3 7 0,-8 0 1,-6 0-18,-7 0 1,2 0 0,0 7 0,0 0-62,0 0 0,15 0 1,-1 0-1,7 0 0,8 0-18,2 0 0,9 0 0,2-3 0,1-2-44,0-2 1,4-7 0,-7 5 0,-2-3 0,-5-5 116,-6-1 1,-1 3 0,-12 4-1,-5 1-44,1 5 1,-8 3-1,3 4 1,2 3 47,3 2 0,9 10 0,2-5 0,3 2 0,7-2-81,7-3 1,0 5 0,11-4 0,6-1 0,6 0-16,6-4 0,1-2 0,8-3-120,0 0 0,7 0 0,-1 0 29,-1 0 0,4 0 0,-4 2 1,-6 5 128,-4 7 0,-12 15 0,5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9743 6485 7569,'12'-3'-567,"-3"-1"512,1-4 1,-8-8 0,5 2 0,-4-5 0,-3-2 297,0-1 1,-3 3 0,-4 3 0,-7 4 0,-5 3-19,-2 4 1,9 0-133,5-2 0,5 2 0,4-6-145,5 1 1,-2-4 0,9 7 1,2 2-139,-6-7 0,-3 12 217,-14 0 1,2 0 0,-9 7 0,-3-2 51,-1 2 1,3-4-1,4 6-32,1 0 1,3-4 0,7 9-80,0 3 1,2-5-1,5 0-45,8-3 0,4 0 0,2-4 0,0 2-80,0-2 1,-2 0 146,-5 2 1,-4-2 0,-12 6-1,-6 1 1,-6-2 135,-5-1 0,-9 8 0,0-6 0,2 4 32,2-1 0,3-7 0,2 7-100,5 3 1,-3-6-1,12 1-97,8-2 0,13-3 1,15-7-1,4 0 0,8 0-173,4 0 0,3-3 0,-8-1 0,-1-3-229,-6 2 420,-4 2 1,-36 3 0,-11 3 0,-15 2 181,-14 2 0,0 9 0,-12-2 0,1 5 0,-1 2 89,0 1 0,12-8 0,3 0 0,11 0-5,7-2 1,15 7-331,9-5 0,19-4 0,16-3 0,5-7 0,5-7 7,5-8 1,-5 4-1,2-1 1,-7 2-156,-4 6 234,-10-8 0,-17 12 1,-23-3-1,-17 11 1,-9 3 130,-2 6 0,-1-5 1,0 0-1,3-3 116,5-4 1,11 4-211,10-2 0,12 0 0,4-7 1,19-2-127,19-5 0,10-5 0,9-9 0,-4 2 0,-3 2 30,-5 3 1,-5 0 0,-6-5-1,-10 3 21,-10 1 1,1 8 0,-12-5 0,-8 1 174,-9-1 1,-6 7 0,-6-2 0,-2 2-51,-2-2 0,-8 5 0,8-5-165,2 4 0,4 1 0,11-3 30,11-2 1,19-7 0,16 5 0,5-3 0,0-2-151,-4 2 1,-5-5 239,-10 10 1,-14 0 0,-12 7 0,-16 0 68,-10 0 1,-11 0 0,-8 0-1,5 0-39,7 0 1,0 10 0,10 4-1,2 5-849,2 2 1,17 10 774,14 4 0,15-4 0,20-1 0</inkml:trace>
  <inkml:trace contextRef="#ctx0" brushRef="#br0">9871 8228 7110,'21'-9'-344,"3"-10"0,2-10 0,2 3 475,-2 3 0,-2 2 0,-3 2 0,0 2 743,0 3 1,-11 2-788,-10-2 0,-19 7 0,-16 12 0,-8 4 0,-7 3 57,-6 4 0,-6 3 0,-2 3 0,3-1 17,4 0 1,5-7 0,12-2-1,7 0 1,9-3 30,8 1-199,11-3 0,17-17 0,23-4 0,20-7-193,13-7 1,8 2 0,9-7 0,0-1 0,-2 4 26,-5-1 0,-7 3 0,-17 6 1,-11 1 214,-13 0 0,-11 9 0,-14 5 0,-22 5 65,-20 2 0,-23 0 1,-13 2-1,-2 5 148,-6 7 1,3 3 0,5-1-1,11-4 1,8 0 28,7 0 0,11-8-308,8 4 1,16-6 0,15-2-1,18-2 1,19-6-97,14-6 1,3-5-1,5-2 1,4 0-121,0 0 1,0-1-1,-7 1 1,-7 0 117,-9 0 1,-8 6 136,1 1 1,-25 10 0,-20-4 0,-15 6 31,-11 2 1,-5 2 0,-5 6 0,-2 3 0,-3 3 190,3 1 0,-3-4 1,5 6-1,7-5-46,5-3 0,5 5-237,7-6 0,13-1 1,13-7 12,14 0 1,17 0 0,-1-3 0,5-4-168,3-7 0,-10 5 0,-5-1 1,-4 3 82,-3 0 0,-11 0 225,-10 7 0,-12 0 0,-14 2 1,-3 5 17,3 7 1,-4-2 0,1 0-1,3 0 1,3 0 114,1 4 0,1-4-277,0 2 1,11-7-1,10 5-119,12-2 1,7-3-1,2-7 1,3 0-12,4 0 1,-2 0-1,7 0 1,1 0 0,-4 0 42,1 0 0,-3 0 207,-6 0 0,-11 2 0,-6 3 0,-10 4 170,-9 3 0,-12-7 0,-4 4 0,-1-2-40,0 0 1,3 8-1,6-8 1,4 0-19,3 2-440,-4-6 88,17 6 1,9-7 0,14 3 0,5 2 0,5-2-77,5-3 1,-3-2-1,0 0 1,-2 0 86,-5 0 1,-3 0-1,-4 3 247,-5 4 1,-4-3-1,-13 8 366,-4-2 0,-7 4 1,-12-5-258,-2 3 1,-1-7-1,8 2-185,0-5 1,11-4-101,10-5 0,10-5 0,11-9 0,0 2-896,1 5 830,-1-5 0,0 7 0,-2-9 342,-5-1 0,-4 1 0,-13 0 199,-4 0 1,-5 9 0,-9 2-376,0 1 0,0 7-626,-1-5 1,11 7-736,3 7 1334,6 4 0,2 20 0,0 2 0</inkml:trace>
  <inkml:trace contextRef="#ctx0" brushRef="#br0">22039 9568 7569,'0'-22'15,"0"8"1,2 2-1,3 0 1,4 3 0,1-3-1,2 3 1273,-1-1-1189,-6 3 1,2 10-7,-14 4 1,5-3 0,-8 11 8,1 1 0,4 1 1,-7-1 138,3-2-199,2-9 0,9 5 1,5-13-1,7-4-75,5-7 1,0 2-1,-5-2 1,-4 0-104,-1 2 1,-6-7 0,1 7 0,-8 0 75,-10 5 0,-5 5 0,-5 2 0,-2 0 286,-2 0 0,-1 0 0,8 0 0,0 0 1033,-1 0-1151,11 0 1,11 0 0,16 0 0,10-2 0,10-3-29,4-2 0,2-10 0,1 5 0,0-2-476,-1 0 0,-9 9 0,-5-4 262,-4-1 1,-14 8 299,-10-5 1,-12 5 0,-14 2 0,-5 0 78,-2 0 1,0 0 0,-5 0-1,5 0 1,2-3 137,5-4 1,3 5-208,1-5 1,10 2-398,5-2 1,5 2 95,2-9 0,2 2 0,3-4 1,5 4-726,1 2 823,-6-6 1,2 14 0,-16-6 141,-13 6 0,1 2 0,-10 0 0,3 0 0,-3 0 163,-2 0 0,7 0 0,0 2-387,10 6-109,6-6 1,22 7 0,7-9 0,9 0 21,5 0 1,-4 0-1,4-2 1,-2-3-1,-5-2 183,-3 2 161,-11 3 0,-2 0 1,-13-3-1,-4-2 1,-9 2 130,-10 3 1,2 2 0,-4 0-1,4 0 356,3 0-779,-1 0 0,13 0 0,11 0 0,15 0 56,9 0 0,12 0 0,-5 0 1,0 0-1,-5-3-861,-4-4 1072,-3 5 1,-11-5 0,-10 12-1,-12 4 294,-7 3 1,-10-5 0,1 5 0,2 0-217,2-1 1,10-6 0,2 5-451,3-1-54,2-7 0,16 10 0,6-7-247,3 2 0,4 2 392,-1-1 0,-9-4 297,-5 10 456,-5 1 160,-2-4-847,0-1 47,0-10 1,3 0 0,4 0-101,7 0 1,14 0-1,8 2 1,6 3-578,8 2 0,-3 7 1,8-2-1,-3 5 722,-5 6 0,-2 22 0,-3 0 0</inkml:trace>
  <inkml:trace contextRef="#ctx0" brushRef="#br0">5084 15372 7569,'-21'-10'-158,"0"8"0,2-7 33,5-1 615,4 8-484,10-8 1,12 10 0,7 0 0,9 3-1,5 1-7,5 3 1,12 1 0,9-8-1,7 0 2,5 0 0,7 0 1,-5 0-1,3-3 1,2-2 35,-2-2 0,6-7 0,-6 5 1,2-1 12,0 1 1,-10-1 0,1 6-1,-8-3 1,-6 2-21,-3 3 0,-12-6 1,-12 1-1,-4 3 36,-3 1-222,1 3 76,-11 0 1,-4 0 89,-14 0 0,-7 0 0,-12 0 0,-5 0-8,-2 0 1,5 0-1,-7 3 1,-6 1 0,-4 6 26,-4 2 1,-10-8 0,2 6 0,-7-1 2,-7 5 1,3-4 0,-10-1-1,-3-2 1,1 3 24,2 2 0,-5-5 1,8 5-1,-3-1-29,0 1 1,7 0 0,-7 5-1,0-3 1,2 2 7,5 3 1,0-5 0,7-2 0,10-2-23,7-6 1,14 1 0,4 0-136,6 2 1,13 0 0,10-7 0,14 0 94,12 0 0,8 0 0,10-2 1,8-3-1,10-5-91,6-1 0,13-1 0,-1-5 0,8 3-36,4-2 1,2-1-1,-4 0 1,2 6 0,-2-1 17,-2 0 0,-6 5 1,-1-5-1,-8 3-19,-7 4 1,3-5-1,-15 3 154,0 3 0,-2-18 0,-9-1 0</inkml:trace>
  <inkml:trace contextRef="#ctx0" brushRef="#br0">6190 15032 7569,'15'-22'-68,"-4"1"133,-1 0 0,-1 7 14,-2 0 0,-2 9 0,9-2-92,3 4 1,2 6 0,2 4-1,0 7 1,1 5 29,-1 2 0,7 0 1,1-2-1,-1-2 1,0-3-123,1 3 1,-3 1-1,-10 4 1,-2-3 99,3-5 0,-8 5 0,-1-5 0,-4 2 6,3-1 0,-4 3 0,4-3 0,-5 4 1,-2 2 28,0 0 0,0 0 1,-2 1-1,-5-1 104,-7 0 0,-5-2 0,-5-2 0,-2-3-28,-2 2 0,-8-4 0,8 0 0,-1 0 0,1-1-224,0 6 0,6-5 1,8 2-1,-2 3 118,-3 1 0,-2 13 0,-1 2 0</inkml:trace>
  <inkml:trace contextRef="#ctx0" brushRef="#br0">10403 14734 7365,'0'-14'327,"0"0"32,0-3 1,0 5 0,2 0 0,3 1 64,2-1 1,9 5-1,-2-5-287,5 3 0,3-1 0,-1 5 0,0-2 122,0 3-247,1 1 0,1 3 1,3 0-1,3 0-8,-3 0 0,-3 3 0,-1 1 0,-1 3 1,0 0-71,0 3 1,1-8 0,-1 8 15,0-1 0,1 1 1,-1 4 145,0-7 1,-2 5-9,-5 2 0,-7 5 0,-14 0 0,-7-3 0,-7-2 110,-8 3 1,-1 2-1,-8 2 1,5 0-23,2 1 1,-4-1 0,6-2 0,6-3-1,4-4-88,4-2 1,11 6-99,-3-2 0,7-4 1,7-3-1,9-5 1,8-2-19,4 0 1,1 7 0,-8 0 0,0-2-80,0-3 0,1 1 1,-1 1-1,0 6 0,3 2-72,4 4 0,-11-4 1,4 2-1,-2 3 129,0 2 1,0 2 0,-3 0-1,-4 0 1,-2 1 153,-6-1 0,-1-7 1,-3 0 130,0 3 1,0 2 0,-3 0-1,-4-3 1,-7-4 163,-5-3 1,-2 6 0,0-6-1,-1 1-75,1-1 1,7 0 0,0-4 0,-3 2-400,-2-2 0,0 0 0,3-1-666,2 4 1,9 1 0,-2-2-2489,4 7 3229,3-4 0,10 18 0,2-4 0</inkml:trace>
  <inkml:trace contextRef="#ctx0" brushRef="#br0">10466 14755 7569,'12'-9'42,"0"4"1,-7-9 0,2-3 337,-2-2 1,6 5 0,4 2-207,3 3 1,-3 0 0,-1 4 0,2-2-58,3 2 1,5 3 0,2 2 0,2 0-1,-2 0-9,-2 0 1,4 0-1,1 0 1,-3 0-33,-3 0 1,-1 9-7,-1 5 1,-9 5 0,-5 2 58,-5 1 1,-11-3 1,-6-5 1,-1 5 0,-1-5-32,3 5 0,-2-5 0,-10 0 1,-3 0-1,3 0 160,3 1 0,1-4 0,1 6 1,0-5-122,0-3 0,6 5 0,4-4-581,1 2 283,3-8 1,16 13 0,6-10 0,4-2-166,2-3 0,0 0 1,0 6 188,1 6 1,-3-2 0,-3-1-1,-4 1 72,-3 0 1,8 2 0,-5 7 0,2 1-33,0-1 0,0 0 1,8 0-1,-1 1 0,0-1 54,0 0 1,1 1 0,-1-1 0,-2 0 203,-5 0 1,3 1-1,-10-1 258,-3 0 1,-11-2 0,-7-2 0,-7-6 19,-8-1 1,3 4 0,-9-7-1,-3-2 1,0-1-386,3 4 1,-5-4 0,7 10 0,-3 1-626,1-4 0,9 8 0,0-2 0,9 9 569,10 9 0,5 5 0,2 3 0</inkml:trace>
  <inkml:trace contextRef="#ctx0" brushRef="#br0">18827 14862 7950,'0'-22'253,"2"3"0,5 5 0,7 7 0,8 2 0,8 1-104,13-3 0,4-8 0,15 6 1,6-3-1,5-4 0,5-3-343,-2-3 1,14 1 0,-3 0-1,5 0 76,3-1 0,0 1 0,-8 0 0,0 0-7,-4-1 1,-14 1 0,-3 2 0,-12 3 0,-6 4-127,-8 2 0,-12 3-110,0 7 1,-16 0 0,-12 3 360,-12 4 0,-16 5 0,-5 9 0</inkml:trace>
  <inkml:trace contextRef="#ctx0" brushRef="#br0">19252 14373 7569,'2'-15'-354,"6"1"404,-6 9 129,7-4 0,-18 18 0,-8 6 0,-9 6-20,-9 7 1,-8 1 0,-6 8-1,-6 4 1,-1-4 120,-1 4 1,7-1 0,-4 2 0,4-2 0,8-2-62,4-2 1,12-8 0,0 5 0,9-2-286,10-5 0,-2 4 1,2-1-1,4-6-216,8-6 0,9 2 1,12-7-1,5 2 1,4-2-547,10-3 828,7-2 0,12 3 0,0 1 0</inkml:trace>
  <inkml:trace contextRef="#ctx0" brushRef="#br0">21103 14394 7569,'0'-10'331,"0"10"0,0 12 0,0 7-23,0 2 0,0 8 0,0 1 0,2 3 0,3 5-78,2 2 0,7 3 1,-4-1-1,1-1-171,6-6 1,2 3-1,2-7 1,-2-1-1,-2 1-621,-3-5 1,0-2-1,7-3 562,1 0 0,-11-19 0,-1-4 0</inkml:trace>
  <inkml:trace contextRef="#ctx0" brushRef="#br0">20996 14458 7569,'0'-22'389,"3"1"-168,4 0 0,5 2 0,11 2 0,3 3-221,3-2 1,11-1-1,0 1 1,10 1-1,4 1-40,5 2 0,3 1 1,1 6-1,-1-2 1,-3 2-191,-2 3 1,-10 2 0,0 0-1,-9 0-386,-10 0 1,-4 0 615,-3 0 0,-9 0 0,-2 0 0</inkml:trace>
  <inkml:trace contextRef="#ctx0" brushRef="#br0">20975 14606 7569,'-12'10'453,"5"-8"1,17 5-388,11-4 0,10-6 1,14-1-1,2-3-242,3 2 0,6 2 1,-4 1-1,0-3 0,0-2 33,-4 3 1,4 1-1,-3 3 1,-4 0 0,-5 0-868,-4 0 1010,-10 0 0,4-9 0,-8-3 0</inkml:trace>
  <inkml:trace contextRef="#ctx0" brushRef="#br0">21762 14564 7836,'12'0'984,"7"0"1,-17 2-783,5 5 0,3 5 1,-1 7-1,3-2-175,5-3 1,-5 2 0,2 10 0,2 3-1,3-3-63,2-3 0,3-1 0,2-1 0,2 0-271,-2 0 1,-4-7-1,-6 1 307,-2 1 0,1 3 0,6 2 0</inkml:trace>
  <inkml:trace contextRef="#ctx0" brushRef="#br0">21847 14479 7569,'-9'-21'386,"7"-1"1,-8 3 0,3 3 63,0 2-1006,0 9 1,7 5 555,0 14 0,19 5 0,4 2 0</inkml:trace>
  <inkml:trace contextRef="#ctx0" brushRef="#br0">22230 14628 7569,'12'-10'1551,"-5"-4"-1265,-4 5 1,-1-1 121,5 10 1,5 7-1,9 3 1,0-1-149,1 1 1,1 13-1,3-2 1,3 3 0,-1 0-312,3-3 0,-5 7 0,7 1 1,-2-1 74,-5 3 1,4-5 0,-1 7-1,-3-2 1,0-6-967,2-1 1,-11-5 0,4-2 941,-2-3 0,9-10 0,5 6 0</inkml:trace>
  <inkml:trace contextRef="#ctx0" brushRef="#br0">22656 14543 7569,'-21'-15'348,"-1"4"311,1 1 1,0 5-1,2 13 1,0 6-333,-2 5 1,11 9-1,-11 3 1,2 2-1,0 7-277,-2 7 1,0 0 0,-1 8 0,3-1 0,3 0-572,2 5 1,9-4 520,-2 2 0,4-10 0,3 5 0</inkml:trace>
  <inkml:trace contextRef="#ctx0" brushRef="#br0">24187 13798 7569,'-9'-11'127,"-5"4"1,-5 4-1,-2 6 1,2 4-1,5 7 1,6 7 369,6 7 0,2 6 1,5 10-1,7 4 1,11 4-216,8 2 1,-3-4 0,8 6 0,2 3-259,2 3 1,0 2 0,-2-3 0,-5-2-1,-2-5-383,-5-2 0,-10-4 1,-4-11-1,-3-4-187,-4-2 1,-2-2 0,-6-11-1,-6-3-1139,-13-8 1685,1-14 0,-28-15 0,4-11 0</inkml:trace>
  <inkml:trace contextRef="#ctx0" brushRef="#br0">23868 14458 7569,'-21'0'0,"12"0"219,9 0 0,16-7 0,17-3 0,5-2-70,7-4 0,12-3 1,-1-2-1,6-1 1,-1 1-257,-4 0 1,-5 0 0,-9-3 0,-3-2-90,-5-2 0,-4-1 0,-10 6 1,-2-6-45,-5-6 0,3 2 0,-10 0 0,-2 0 0,-3 2 157,-2 0 1,-7 10 0,0 7-1,0 0 260,-3 2 0,6 5 0,-8 14 316,2 7 0,3 5 0,7 4 1,0 6-58,0 6 0,10 5 0,4 3 0,5-1 1,2 1-76,0-1 0,8-1 0,1-4 1,1-4-1,2-2-242,0-5 0,-4-2 1,4-3-1,-2-2-145,-5-5 0,-3-2 0,1-7 0,2 2-199,2-3 1,1-1-1,-8-3 1,0 0-1,0 0 53,1 0 0,-8 0 0,0 0 0,0 2 0,0 5 393,1 7 0,-11 5 0,6 3 0,-3-1-58,0 0 0,9-7 1,-1 1-1,4 1-424,2 3 1,0-7 0,3-3 0,2-2 0,4 0-1289,4-2 1,1-3-1,8-2 1549,-1 0 0,1 0 0,-1 0 0</inkml:trace>
  <inkml:trace contextRef="#ctx0" brushRef="#br0">25698 14628 7569,'0'-22'-570,"0"1"0,0 0 1108,0 0 0,-3-1 0,-1 1-177,-3 0 1,-3 7 0,3 2 0,-7 2-160,-5 6 1,-2 1 0,-1 3 0,4 3 0,1 4-135,3 7 0,7-2 0,-5 2-229,2 2 1,3-4 0,10 0 0,6-2-67,12-6 0,3-1 0,9-3 0,-2 0 0,-3 0 1,3 0 1,-14 0 0,1 2 0,-3 3 297,-4 2 1,-6 2 0,2-2 0,-4 8 583,-3 3 1,0 4-1,0-1-386,0 0 1,2-9-1,5-3 1,7-1-1,8-1-86,6-3 0,-2-8 1,9-6-1,3-2-958,2-4 1,1 4 773,-6-2 0,5-10 0,-7-9 0</inkml:trace>
  <inkml:trace contextRef="#ctx0" brushRef="#br0">26038 13947 7569,'12'-21'1708,"-3"-7"-1368,-9-1 0,3 10 0,2 15-93,2 8 1,9 11 0,-2 13-1,5 7-121,3 6 0,-1 1 1,2 1-1,3-1 0,5 1-358,2-1 1,-4-2-1,4-2 1,-3-5-686,-4-2 1,-2-3 0,-5-6-1182,-5-1 2098,-4-9 0,-20-3 0,-2-9 0</inkml:trace>
  <inkml:trace contextRef="#ctx0" brushRef="#br0">25889 14288 7569,'-21'0'-574,"2"-3"624,5-4 0,16 2 0,22-9 0,16-2 473,14-3 1,24-3 0,10 1-1,6 2 1,8 5-896,2 7 0,-7 5 1,-10 2 371,-13 0 0,-3 0 0,-17 0 0</inkml:trace>
  <inkml:trace contextRef="#ctx0" brushRef="#br0">21379 15733 7569,'12'-23'43,"-5"-6"0,7 13 0,10-3 0,19 7 203,18 7 1,15-4-1,21-1 1,18-1 0,-45 3-1,2-1-88,9 0 0,4-1 0,9 0 0,3-1 0,11 0 0,2 1 0,7-1 0,2 0-290,-36 4 1,2 0 0,0 0-1,4 0 1,1 1 0,0 0 0,-1 1-1,0 0 1,1 1 0,0 1-1,0 1 1,1 0 291,1 1 1,1 0 0,-1 1-148,-1 0 0,-1 0 1,1 0-1,2-2 1,0-1-1,0 1 1,-5-1-1,-1 1 0,0-1 1,-1 2-1,-1-1 1,-1 1-1,37-1 1,-1 1-38,-2 2 0,-2-2 0,-3-2 0,-3-1-11,-10 1 1,-2-1 0,-3-3-1,-3 0 23,-9 4 0,-3-1 1,-6-4-1,-2-1 0,-7 3 1,-2-2-1,51-11 0,-13-4-32,-9-6 0,-16 6 0,-12-6 0,-15 6-336,-11 1 0,-9 8 0,-18 2 380,-11 3 0,-14 2 0,-12 7 0,0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9296 10992 7272,'12'-12'712,"-2"-7"-528,-20 17-247,8-8 0,-17 10 61,5 0 0,-5 0 1,-3 3 62,1 4 0,7-2 1,0 6-1,0 1 36,2 0 1,-7-5-1,5 5 38,-5-3 1,5 1-133,-1-3 1,13-5-138,2 5 1,10-11 0,11-6 0,0 1-1,0-3 51,1 0 1,-1 0-1,0-4 1,0 4-56,1 3 1,-1-8 256,0 3 0,-9-5 32,-5-2 1,-4-1-63,-3 1 1,-10 9 1,-4 5 0,-5 5 0,-2 2 0,-1 2 1,1 3 50,0 2 0,0 7 1,2-4-1,2-1-37,3 1 0,9 6-25,-2-2 0,7-4 1,10-3-1,9-7-180,7-7 0,9 2 0,-7-9 0,1 0-361,1 2 472,-6-7 1,7 10 0,-12-8 139,-5 3 1,-5 7 0,-11-5-79,-5 2 0,-14 3 0,-15 7 0,-6 3 35,-8 4 0,3 5 1,-8 9-1,3 0-20,5 0 0,2-6 0,5-1 0,5 0-162,6-2 1,17 4-1,12-9 18,12-2 0,14-3 0,5-4 0,2-5-54,5-7 0,-5 2 0,0 0 0,0 0 46,0 1 1,-7 4 0,0-8 264,-9-1 1,-8 4 0,-11 0-14,-5 3 0,-5 2 1,-9 7-1,-3 0 1,-2 0 9,-2 0 0,-8 2 1,5 3-1,1 4 97,-1 3 0,10-5 0,7 7-498,-3 3 0,10-1 0,7-1-47,12-8 0,16-5 0,8-2 1,6 0-1,5 0-47,3 0 0,0-7 0,-10 0 1,-2 2 88,-3 3 0,-9 2 582,2 0 0,-16 0 0,-12 2-26,-12 5 1,-16 5 0,-7 9-1,-8 0 1,-4 1-100,-3-1 0,8 0 0,9 1 0,2-1-227,5 0 1,9-7 0,5 0-318,3 3 0,4-1 0,12 1 0,8-5 77,3-3 0,6-2 0,2-7 1,2 3-1,-2 1-162,-2 4 0,-10-1 1,0-5-1,3 3 380,2 2 0,2 9 0,0-4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4723 4380 7569,'0'-14'-476,"0"-1"1,0 8 0,-3-7 561,-4-2 1,2 4-1,-6-2 1,-1-3 0,2-2-1,-1-2 92,-1 0 1,-2-1-1,-8 1 1,1 0-1,0 2-76,-1 5 0,-1-3 0,-6 8 1,-6-1-105,-5 1 1,0 2-1,2 7 1,0 0-1,-5 2 41,-4 5 0,5 3 1,6 6-1,1-2-40,2 3 0,-5 4 0,7 5 1,0 5-1,1 2-11,4 5 1,2 4 0,3 8 0,-1 7 23,1 4 1,2 3-1,3 2 1,4 5-1,2 5 3,6-1 0,-1 10 1,0-2-1,-2 9-10,2 5 0,5-7 0,8 6 0,6 6-9,5 11 0,-6-52 0,2 1 1,-1 2-1,0 0 0,1 0 0,-1-1 1,0 1-1,0 0-4,0 0 1,0 0 0,4-1-1,0 1 1,-3-1 0,-2-1-1,0 0 1,0-1 1,0-1 0,-2 1 1,1 57-1,-8-58 1,-1 0-1,-1 54 0,-2-8 40,0-7 1,-2 3 0,-3-8 0,-4 1-18,-3-1 0,7-2 0,-2-7 1,5-2-1,2-3-14,0-2 0,0 0 0,0 7 0,0 0-27,0 0 0,7 0 0,0 1 0,-2 1 0,-3 3-35,-2 2 0,-2 9 0,-3-1 0,-5 6 16,-1 7 1,-4-2 0,-6 7 0,0 1-1,0-4 50,-1 1 0,11-56 0,1 1 1,-9 50-1,3-5-23,1-5 0,8-11 0,-5 2 0,3-7 0,4-4 75,3-3 1,2-10 0,2 3 0,5-7-28,8-7 0,3 2 1,4-10-1,-1-2 0,0-2 0,1-4 1,-4-4-1,-1-1 0,-3 2-24,3 2 0,4 2 1,7 1-1,8-1 2,4 1 1,12-1-1,5-2 1,7-4 0,9-10-5,12-10 0,14-6 0,19-10 1,-54-2-1,0-1-35,1-3 1,0-2-1,3-1 1,1-3 0,-1-5-1,-1-2 1,-2 5 0,0 0-1,53-10-289,-19 3 0,-16 9 0,-26 5 0,-12 10 318,-15 11 0,-11 9 0,-19 20 0</inkml:trace>
  <inkml:trace contextRef="#ctx0" brushRef="#br1">16189 9674 7173,'-14'-7'227,"-1"0"0,1-3 0,-7 5 0,0-2 1,-1 3-1,1 1 0,0 3 0,2 3 0,2 1 76,3 3 1,7 12-1,-5 0 1,1 10 0,1 4-1,-2 4-177,0 4 1,8 1-1,-3 1 1,4-1 0,3 1 24,0-1 0,3-2 0,4-4 0,9-8 1,10-4-54,10-3 1,4-9-1,2-5 1,1-7 0,2-7-351,5-7 0,-6-8 0,4-6 0,-8-7 164,-5-5 0,-9-10 1,3 0-1,-8 1 1,-7-1 141,-7 0 0,-9 1 1,-10 6-1,-12 1-35,-6-1 1,-6 1 0,-6 2 0,2 7 0,2 9-159,2 7 0,10 13 0,-2-3-556,4 4 0,12 6 1,5 4-392,5 7 1,2 7 1085,0 7 0,9 6 0,3 8 0</inkml:trace>
  <inkml:trace contextRef="#ctx0" brushRef="#br1">16274 10312 7569,'-14'0'1099,"0"0"-625,-3 0 1,8 2 0,1 5 0,6 7-61,2 5 1,0 2 0,0 1 0,2-1-265,6 0 0,-4 10 1,8 4-1,0 6 0,-3 1-87,1 1 0,4-1 1,-5-2-1,1-2-56,-1-3 0,6 1 0,-8 4 1,0-4-1,0-6-302,0 1 1,0-7 426,-7 4 58,0-4-192,0-13 0,-9-1-111,-6-10 1,4 0 185,-4 0 1,8 0-1,-7 0-6,-2 0 0,-3 0 0,-3 2 0,1 5 0,0 7 92,0 5 0,-10 10 0,-5 1 0,-4 3 0,-2 3 135,-1-3 0,1 7 0,-1-4 1,3 1-739,4-1 0,6 2 0,8-10-505,1-2 1,12-12 497,9-7 0,11-7 451,18-7 0,4-5 0,9-9 0</inkml:trace>
  <inkml:trace contextRef="#ctx0" brushRef="#br1">16402 11056 8191,'-12'-3'803,"2"-1"-244,1-3 0,9 0-77,0 7 1,9 0 0,13 2 0,-1 3-356,0 2 0,0 2 0,3-4 0,2 4 0,2 1 99,-2-1 1,-9 5-1,-3-4-528,3 2 1,-1-5 0,1 5 301,-3-3 0,0 8 0,7-6 0</inkml:trace>
  <inkml:trace contextRef="#ctx0" brushRef="#br1">16061 9886 7754,'-12'0'2111,"3"0"-2335,9 0 1,2 0 0,5 0 223,8 0 0,3-9 0,4-3 0</inkml:trace>
  <inkml:trace contextRef="#ctx0" brushRef="#br1">16253 9801 7569,'-15'0'351,"1"0"-339,10 0 0,-4 0-12,16 0 0,3-9 0,11-3 0</inkml:trace>
  <inkml:trace contextRef="#ctx0" brushRef="#br1">15678 9653 7447,'-12'2'995,"5"5"1,5 5-875,2 9 0,9 0 0,6 1-246,3-1 0,-3-2 0,-4-3 0,1-4 0,-2 0-23,-1 0 1,-2-5 359,-7 7-195,0-9 1,0 2 0,0-14-23,0-7 0,-7-5 1,-2-3-1,-1 1 1,1 0 41,4 0 0,-4-3 0,2-2 0,2-2 52,2 2 1,3 2 0,0 3 0,0 0 22,0-1 31,0 1 0,0 0 236,0-1 0,3 4-299,4 3 1,5 6 0,7 11-105,-5 5 1,5-2-1,-5 9-34,5 3 1,2 2-1,0 0 1,-2-3-1,-2-4-1199,-3-3 0,-7 8 1257,7-3 0,1 5 0,6 2 0</inkml:trace>
  <inkml:trace contextRef="#ctx0" brushRef="#br1">16231 9482 7569,'-14'0'1293,"0"0"-1124,9 0 1,-2-2 0,14-5 0,7-7-202,5-5 0,5-9 0,2-3 1,2 0-1,1-2 99,1 0 0,-6 0 0,4-2 0,-4 6-308,-3 6 0,-6 8 818,-1 1 0,-10 12-356,4 2 1,-13 12 0,-2 16-1,0 5 1,0 5-109,-1 4 0,1-11 1,7 9-1,0-4-45,0-3 0,0-7 1,3 2-1,1-4 0,6-3-596,2 0 0,-5-2 0,5-2 1,-1-5 527,1-3 0,-7 7 0,4-4 0</inkml:trace>
  <inkml:trace contextRef="#ctx0" brushRef="#br1">15976 8483 7569,'0'-21'494,"0"7"0,0 0 0,0 2 1,0 7-1,0 12-54,0 10 0,0 6 1,0 6-1,-2 6 0,-3 5 1,-2 3-478,2-1 1,3 1-1,2-1 1,0 1 44,0-1 1,0 1 0,2-3 0,3-4 0,2-8-722,-2-5 1,-1 3-1,1-2 1,2-5-2273,-2 0 2985,-3-10 0,-2 1 0,0-10 0</inkml:trace>
  <inkml:trace contextRef="#ctx0" brushRef="#br1">15785 8887 7569,'-15'0'348,"4"3"351,1 4 1,3-3 0,7 11-1,2 1 1,5 3-338,8 2 1,4 0 0,2 3 0,0 2 0,0 2-142,1-2 1,-3 0 0,-3-2 0,-2 0-194,3-5 1,2-5 0,2 0-1,3-7-48,4-5 0,-2-6 1,7-8-1,0-12 1,-2-7-107,0-6 1,4-11 0,-6-4 0,-1 0 74,3 1 1,-10 3-1,3 13 1,-10 6-1,-5 6-828,-4 2 0,-3 11 1,-2 10 878,0 12 0,0 7 0,0 2 0</inkml:trace>
  <inkml:trace contextRef="#ctx0" brushRef="#br1">16082 10716 7242,'0'-12'155,"0"2"1,-2 10 0,-7 0 0,-10 0 96,-7 0 0,-14 0 0,-1 0 0,-8 0-27,-6 0 1,-1 7-158,-8 1 1,7-1 0,3-7-1,-1 2-173,1 5 1,16-5-1,3 6-819,9-6 924,14-2 0,31 0 0,16 0 0</inkml:trace>
  <inkml:trace contextRef="#ctx0" brushRef="#br1">16210 10737 7569,'-21'9'-524,"7"-6"693,-1 4 0,11-7 0,-1-5 64,10-2 0,18-10 0,20 3 0,11-5-281,8-2 0,4-7 0,2-3 0,3 0 0,0-2-461,3 0 0,-15 5 509,4-8 0,-3 1 0,3-8 0</inkml:trace>
  <inkml:trace contextRef="#ctx0" brushRef="#br1">27251 10269 7569,'-14'0'742,"-1"0"1,11-2 0,-1-3-1,10 0 1,9 8 0,5 9-176,2 6 1,-7 6-1,-2 2 1,0 5-545,0 2 0,-1-7 0,6 4 0,-5-1 0,0-1-597,-1-2 0,4-2-7,6-3 0,0-9 1,0-7 139,1-10 1,-8-14-1,0-12 1,0-2-1,0-2 426,1 2 1,-11-5 0,6 10 0,-3 2 735,0 2 0,0 14-491,-7 10 1,-9 19 0,-6 19 0,-3 9 501,-4 10 0,1 5 1,0-1-1,2-2 1,2-2-731,3 2 1,2-5 0,-2 0 0,7-2-933,5-4 1,4-6-1,5-6 930,7-8 0,15-4 0,4-3 0</inkml:trace>
  <inkml:trace contextRef="#ctx0" brushRef="#br1">27974 9695 7936,'0'-21'5031,"0"0"-4789,0 9 1,0 5 0,2 14 0,5 7-32,8 5 0,4 12 0,2 4 0,0 5 0,0 5-184,1 5 0,-1-3 1,0 7-1,0-2-370,1-5 1,-1 3 0,0-5 0,1-5-651,-1 0 1,-2-9-1,-3-3 1,-2-4 992,3-3 0,2 0 0,2 1 0</inkml:trace>
  <inkml:trace contextRef="#ctx0" brushRef="#br1">28463 9674 7145,'-9'-21'37,"4"2"0,-9 4 0,-3 8 1091,-1 5 0,-4 4 1,1 5-1,-3 12-609,-4 14 0,2 5 0,-10 19 0,-4 4 0,-5 8-180,-4 9 0,1 2 1,11 0-1,1-6 1,1-3-784,2-3 0,11-14 0,15 8 0,7-10 444,7-12 0,15-7 0,11-12 0</inkml:trace>
  <inkml:trace contextRef="#ctx0" brushRef="#br1">29293 9886 7569,'-21'12'527,"7"-2"-254,-1-10 0,13 0 0,2 0 0,12 0 0,9 0 0,7 0-248,8 0 0,4 0 0,3 0 0,-1 0 0,1 0-2789,-1 0 2764,1 0 0,-1-10 0,1-2 0</inkml:trace>
  <inkml:trace contextRef="#ctx0" brushRef="#br1">29421 10333 7569,'-22'0'2526,"11"-10"1,11 8-2707,14-5 1,14 2 0,10 1 0,9-4-340,10 4 1,4 1 518,3 3 0,0-9 0,0-3 0</inkml:trace>
  <inkml:trace contextRef="#ctx0" brushRef="#br1">30740 9950 7569,'-12'-2'904,"2"-3"0,3-4 954,0-3 1,-2 7-1409,2-2 0,4 7 0,-2 7-387,10 7 0,0 5 1,9 0-1,0-2 254,-2-3 0,7-9 50,-5 2 1,5-5 86,2-2 1,-9-2 0,-5-5-52,-4-8 1,-3 4-119,0-4 1,-3 4-734,-4-4 0,5 8 324,-5 14 1,7 5-1,4 12 1,6 2 173,2 2 1,2 8 0,7-6 0,3 1-43,4 0-63,-4 7 0,9-15 1,-7 6-1,2-6-317,-2-2 1,-2 1 0,-3-1 0,0-2 0,1-5-1403,-1-7 0,-7-5-333,0-2 0,-7-2 2107,8-5 0,-11-5 0,6-9 0</inkml:trace>
  <inkml:trace contextRef="#ctx0" brushRef="#br1">31122 10035 6269,'-14'-7'0,"0"0"0,9-9 0,-2 1 4242,5-4-2986,2-2 0,-2 9 1,-6 8-1,-6 8-988,-5 11 1,-4 13-1,-6 7 1,-6 6-1,-5 3-221,-3 6 0,1-3 0,1 8 0,6-3 0,9-8-2184,9-6 1,8 0 2136,9-10 0,19 1 0,5-8 0</inkml:trace>
  <inkml:trace contextRef="#ctx0" brushRef="#br1">31314 10120 8199,'0'-11'5512,"0"1"-5308,0 10 0,0 10 0,2 4 0,3 5 64,2 2 1,7 0 0,-4 0 0,2 1 0,4-1-419,3 0 0,2-7 1,1-2-1,-1 0-478,0 0 0,7-8 1,1 4-1,-3-8 1,-3-5 96,-1-2 1,-1-10-1,0 3 1,-2-5-1,-2 0 278,-3 5 0,-9-5 829,2 5 0,-7 5 0,-7 4 30,-8 10 1,4 13 0,-4 13 0,-1 2 0,-3 5-89,-2 2 0,2 3 0,2-1 0,5 1-566,3-1 0,0 1 0,4-3 0,-2-2 1,7-5-4327,12-2 4374,2-13 0,26 1 0,-7-7 0</inkml:trace>
  <inkml:trace contextRef="#ctx0" brushRef="#br1">32122 10057 8264,'-21'0'689,"0"0"0,-1 0-66,1 0 0,9 2-623,5 5 0,24-5 0,6 8 0</inkml:trace>
  <inkml:trace contextRef="#ctx0" brushRef="#br1">32378 9546 6636,'-12'12'-206,"12"-2"0,12-10 1</inkml:trace>
  <inkml:trace contextRef="#ctx0" brushRef="#br1">32378 9568 7569,'9'-12'-156,"-7"0"1,5 5 935,-4-7 1,-3 2 518,0-2-144,0 9-902,0-5 1,-3 10-1,-1 3-217,-3 4 0,0 5 1,7 9-1,0 0 1,0 3 59,0 4 0,0 3 0,0 7 1,0-3-1,0 5 30,0 8 0,-3-1 0,-2 7 0,-2-2 64,3-5 0,1 5 1,1-4-1,-3-6-287,-2-4-20,0-12 0,7 12 0,0-10-27,0-2 0,0-9 0,0-8 45,0-7 1,-2-6 0,-3-20-1,-2-4-182,2-8 0,3-13 1,2-8-1,0-7 152,0-7 0,9-4 1,5-13-1,5 1 1,3-1 145,-1 6 0,0 20 0,3 6 0,4 8 1,5 8-30,0 5 1,0 11-1,-7 12 1,3 3 212,-3 4 0,-3 5 1,-1 10-1,-1 9 0,-2 9-9,-5 5 1,-5-2 0,-9 9-1,0 5-115,0 0 1,-2-8-1,-7-1 1,-10 2-1,-7-1-66,0-1 1,-5 2 0,3-10 0,2-2-3444,2-2 3432,3-3 0,-10 0 0,-2 0 0</inkml:trace>
  <inkml:trace contextRef="#ctx0" brushRef="#br1">10254 10312 7569,'-19'-10'275,"5"-4"0,4-5 0,12 0 0,6 5 0,6 7 1,5 7-1,4 7 0,3 7 187,3 5 0,-1 5 0,-7 4 0,3 8-514,4 4 0,-11-5 1,4 1-1,-2 1 1,-2 4-93,-3 1 0,2-2 1,-6-2-1,-1-5 144,1-2 0,-3 7 0,-7-5 0</inkml:trace>
  <inkml:trace contextRef="#ctx0" brushRef="#br1">10488 10333 7569,'0'-12'1771,"-3"26"-1602,-4 15 0,2 20 0,-9-6 0,-2 2-239,-3 0 1,0-3 0,2 1 0,6-1 0,-1 1-410,0-1 0,7-9 479,-2-4 0,14-6 0,5-2 0</inkml:trace>
  <inkml:trace contextRef="#ctx0" brushRef="#br1">12019 10014 6108,'-12'21'299,"3"1"1,2-1 0,0 0-1,2 3 1,3 2-64,2 2 0,0 10 1,2-3-1,3 3 0,2 0-106,-2-3 1,4-2 0,1 3 0,-1-6 0,0-1-276,-4-1 1,-2-7-1,-3-6-30,0 1 1,-3 1 132,-4-3 0,2-5 1,-6-11-1,-1-3 1,2-7-12,1-6 0,-5-1 0,4-17 0,-2-2-82,-4-2 1,4-5 0,0-4 0,3-6 0,4-1 106,3-1 0,4 10 1,7-3-1,10 8 24,7 6 0,12 5 1,-5 10-1,3 2 0,-3 5 18,-2 7 1,6 5-1,-4 2 1,1 2 133,-6 5 1,-7 5 0,-4 9 0,-5 3 0,-3 2 30,-4 2 1,-15 8 0,-9-6 0,-9 1-349,-5 0 1,5 4 0,-6-6 0,4-1 168,4 3 0,2-8 0,3 8 0</inkml:trace>
  <inkml:trace contextRef="#ctx0" brushRef="#br1">10998 10312 7480,'-21'0'987,"0"0"303,-1 0-624,11 0 1,3 2-476,16 5 1,-4 3 0,8 6 0,0-2 0,-3 5-14,1 7 0,4-2 0,-5 6 0,1-1 0,2-1-106,0-2 0,-8 0 1,6-2-1,-3-1-96,0-4 1,9-5-274,-1 1 0,-4-6 1,1-11-1,0-5 1,0-8 25,4-3 1,-6-11 0,-1-1 0,-2-4 0,1-3 69,-4-4 1,-1 1 0,-3 3 0,0 3 408,0 4 0,0-6 0,0 8 503,0 2 1,0 14-513,0 12 1,0 12-1,0 16 1,-3 10 0,-1 7 99,-4 5 0,1 9 0,7-5 0,0 3-133,0-1 0,0-8 0,0 4 0,0-3-498,0 1 1,3-8 0,1-6 0,6-1 0,2 1-1388,4-1 0,-4-9 1719,2 2 0,0 6 0,8-1 0</inkml:trace>
  <inkml:trace contextRef="#ctx0" brushRef="#br1">9786 18391 7701,'-10'-12'380,"8"-7"0,-3 5 0,12-5 0,14-2 0,10 2 1,2 2-1,-4 6-157,-6 1 0,-1 3 0,-1 7 1,0 0-1,0 0-1038,1 0 0,-3 2 815,-5 6 0,14 3 0,-4 11 0</inkml:trace>
  <inkml:trace contextRef="#ctx0" brushRef="#br1">9871 18646 7569,'21'-19'174,"0"5"1,1 7 0,-1 5 0,2 2-967,6 0 792,-6 0 0,18 9 0,-8 3 0</inkml:trace>
  <inkml:trace contextRef="#ctx0" brushRef="#br1">10871 17923 7547,'0'-21'716,"-8"7"0,1 0 184,3-3 0,1 10 0,3 9-666,0 17 1,7 12 0,0 11-1,-2 1-193,-2-1 1,4 1 0,0 0 0,0-3 0,2-5-240,5-7 0,-2 1 1,2-6-1,3-6 1,2-3-342,2-2 1,-7-7 0,1 2 0,-1-7 163,-2-7 0,4-8 0,-6-10 0,-1-4 280,0 3 0,6-5 1,-6 1-1,1-1 0,-1 0 842,-4 5-283,-3 3 0,-2 20 1,0 13-1,-2 16 1,-3 16 224,-2 13 0,-7-1 1,7 3-1,2-1-522,3-1 0,-6 4 1,1-7-1,3 0-638,1 0 0,10-3 0,3-9 0,2-2 471,4-2 0,3-10 0,2 4 0</inkml:trace>
  <inkml:trace contextRef="#ctx0" brushRef="#br1">11381 17498 10302,'0'21'252,"0"3"1,2 2-1,6 5 1,3-1-1,4 1 1,-1-3-525,2 3 1,3-7 0,2 2-1,3-7-661,4-5 0,-4-10 1,4 3 932,-4-4 0,7-3 0,2 0 0</inkml:trace>
  <inkml:trace contextRef="#ctx0" brushRef="#br1">11721 17562 7662,'-21'0'167,"0"0"1,0 0-1,-1 4 595,1 11 1,0 1 0,0 20 0,-1 1 498,1 4-1187,0-8 0,-1 7 0,4-5 0,3 5-617,8 3 0,5-3 0,4-2 543,5-3 0,5-9 0,9 5 0</inkml:trace>
  <inkml:trace contextRef="#ctx0" brushRef="#br1">11955 18200 7569,'-18'-3'1268,"6"-2"-639,12-2 1,9-2 0,12 4 0,3-4 0,2-1-738,2 1 1,8 2 0,-8 7 0,-2-3 0,-2-1-662,-3-3 0,0 0 769,1 7 0,-1 9 0,0 3 0</inkml:trace>
  <inkml:trace contextRef="#ctx0" brushRef="#br1">11977 18582 7569,'-22'12'841,"8"0"-372,0-5 1,14-7 0,5 0-1,16-9 1,10-6-397,7 1 1,2 9 0,5-4-74,4 0 0,-4 6 0,7-6 0</inkml:trace>
  <inkml:trace contextRef="#ctx0" brushRef="#br1">13232 18263 6269,'0'-21'893,"0"7"0,0 0-59,0-3 1,-3 8 0,-4 2-1,-7 4-504,-5 3 0,-2 10 1,0 4-1,-3 7 1,-2 5-198,-2 3 0,2 1 1,9-4-1,5 3-72,3-3 0,-1-10-512,3-2 1,7-2 0,0 2 0,10-9-1,4-7-354,0-5 0,0-10 1,8 3 1110,-1-5 1,-7 7-105,0 5 1,-2 7 0,5 7 0,-3 10 254,2 9 1,6 0 0,4 9 0,2 3-1,0 4-36,3 8 0,-7-5 0,4 2 1,-7-7-337,-6-4 1,-6-3 0,-9 2-1,0-4 1,-2-3-28,-5 1 1,-15-3 0,-13-10-1,-8-4-1442,-6-3 0,4-2 1384,-5-7 0,-4 0 0,-1 0 0</inkml:trace>
  <inkml:trace contextRef="#ctx0" brushRef="#br1">13253 17562 6269,'-12'2'867,"5"5"0,5 10 1,2 6-1,2 6-340,5-3 0,5-3 1,9-1-1,-2-1 1,-2-2-534,-3-5 0,0 2 0,7-8 0,1-4-253,-1-1 0,-7-3 0,0 0-270,3 0 0,-8-10 0,-2-4 0,-4-5 107,-3-2 1,0 7-1,0-1 529,0-1 1,0-3 537,0-2-37,0 9 1143,0 3-1317,0 9 0,2 0-6,5 0 228,-4 0-278,6 0 0,-7 0-476,6 0-341,-6-10 200,7 8 1,-6-8 43,4 10 639,-5 0-202,8 0 0,-10-2 83,0-5-471,0 4 83,0-6 147,0 9 1,-7 9 0,-3 6-1,-2 4 490,-4 2-535,-3 0 0,-2 7 0,-1 1 0,1-3 108,0-3 0,-1-1 1,4-1-1,3 0 1,6 0-1392,-1 1 1,8-1 0,-3-2 1243,10-5 0,7 5 0,9-7 0</inkml:trace>
  <inkml:trace contextRef="#ctx0" brushRef="#br1">13700 17647 7721,'-3'-12'4039,"-4"5"-3789,5 5 0,-5 9 0,12 2 0,4 0-210,3 1 0,-5 6 1,7-1-1,3 1-479,2-2 1,-5 3 0,0-10-1,3 0-1589,1 3 1317,-6-8 0,7 7 0,-5-11 431,5-5 1,-7 2-1,-5-9 1,-4-3 267,-3-1 537,0-4 0,-3 10 252,-4 5 0,-2 14 0,-8 5 1,5 5-1,3 2-270,4 4 1,3 6-1,-1-3 1,-1 2 0,-3-2-936,2-2 1,2 4 0,6 3 0,4-3 427,7-4 0,5 2 0,2-15 0</inkml:trace>
  <inkml:trace contextRef="#ctx0" brushRef="#br1">26910 17944 10942,'10'22'328,"4"-1"0,7 3 0,8 4 0,8 7 0,8 6 1,5 1-1,-3 1 0,-2-1 0,-2-2-463,-1-4 0,-2 4 0,-2-7 1,-5 0-1,-2-5 0,-3-4-2802,3-3 2937,-7 0 0,7 1 0,-10-1 0</inkml:trace>
  <inkml:trace contextRef="#ctx0" brushRef="#br1">27463 17902 7569,'-21'0'0,"-2"9"0,-3 6 0,-3 3 0,1 4 1272,-3-1 0,5 17 0,-7 4 0,0 6-945,0 3 0,4-3 0,-4 8 0,3 1 1,6 0-1138,7 0 0,8-13 810,9-1 0,9-1 0,3-8 0</inkml:trace>
  <inkml:trace contextRef="#ctx0" brushRef="#br1">27676 17328 7889,'0'-14'1830,"-2"2"-1159,-5 2 1,4 6 0,-4 11 0,5 7 0,2 7-371,0 8 1,0-6-1,0 8 1,2-3 0,5 1-1109,8-3 1,3-3 0,6-4-1,4-5-810,8-7 1,-3-4 1616,2-3 0,1-19 0,6-5 0</inkml:trace>
  <inkml:trace contextRef="#ctx0" brushRef="#br1">27995 17434 6852,'12'-28'0,"-5"-1"900,-4 3 0,-6 12 91,-4 7 0,2 7 0,-9 10 0,0 9-1022,2 7 0,0 11 1,8-1-1,-3 4-554,2 2 1,2 1-1,3 0 585,0-1 0,0 1 0,0-1 0</inkml:trace>
  <inkml:trace contextRef="#ctx0" brushRef="#br1">28272 18093 9493,'21'0'597,"0"-2"1,1-3 0,-1-2-1,0 2 1,0 3-579,1 2 1,-8 0-1,0 0 1,3 0-20,2 0 0,-8 0 0,-1 0 0</inkml:trace>
  <inkml:trace contextRef="#ctx0" brushRef="#br1">28251 18561 7569,'-22'12'1069,"10"-5"0,5-14 1,5-7-1,4-5-254,5-3 1,8 1 0,13 2-1,7 3-777,6 2 1,8 7 0,3-5 0,0 2-39,0 6 0,-2 1 0,-7 3 0</inkml:trace>
  <inkml:trace contextRef="#ctx0" brushRef="#br1">29867 17966 6699,'-11'-14'1269,"1"-1"0,3-1 0,-2-1-796,-3 3 0,-2 5 0,-8 9 1,1 0-1,0 2-316,-1 5 0,-1 7 1,-3 12-1,-3 5 1,3 0-188,3-1 1,4 6-1,2-5 1,6-1-1002,1 1 0,3-3 483,7-6 0,9-4 0,6-6 0,4-9 382,2-8 0,0-12 0,0 6 1,1-4-1,-1 4 123,0 1 1,0 3-1,1 9 1,-1 8 619,0 11 0,1 10 0,-1 11 0,0 3-74,0 5 1,-6-3 0,-4 7 0,-1 1 0,-5-1-167,-3 5 0,-4-7 0,-6-2 0,-6-5-345,-5-3 1,-2-9 0,0-4-1,0-6 1,-1-4-368,1-5 0,-7-4 0,-3-10 0,0-5-2685,0-9 3060,3 0 0,7-45 0,0 2 0</inkml:trace>
  <inkml:trace contextRef="#ctx0" brushRef="#br1">29931 17307 7569,'-14'-3'1833,"0"-4"-1433,9 5 0,-2-8 0,14 10 0,7 0 1,5 3 0,2 4-1,1 7-136,-1 5 1,0 2 0,1 0 0,-4 1 67,-3-1-442,4 10 0,-10-8 0,8 6 1,-6-6-796,-1-2 0,6 1 0,-1-3 905,3-5 0,4 5 0,-1-7 0</inkml:trace>
  <inkml:trace contextRef="#ctx0" brushRef="#br1">30208 17307 7110,'-22'2'-516,"1"3"0,0 4 1015,0 3 1,-1 2 0,1 7 0,0 1 0,2-1 133,5 0 1,-3 8 0,10-1-1,2-2-2876,3-3 2243,2-11 0,19 7 0,5-7 0</inkml:trace>
  <inkml:trace contextRef="#ctx0" brushRef="#br1">30420 17243 7569,'0'-14'0,"0"-1"1573,0 11 0,3-6-1180,4 10 1,-2 10 0,6 4 0,1 5 0,0 2-473,5 0 0,-1 1 1,1-1-1,-3 0-350,2 0 0,3-6 1,3-4-1,-1-1 0,0-5-163,0-3 1,1-4 0,-3-6 0,-3-6 234,-2-5 0,-2-4 0,5-3 0,-5-3 0,-1 3 560,1 3 1,-7 9 0,2-1 735,-5-1 0,-2 9 1,0 7-1,0 12-95,0 7 0,-7 11 0,-2 8 0,-3 7-657,-5 5 1,-1 9-1,-1-5 1,2 3 0,5-1-1805,3 3 1617,2 3 0,-3 2 0,-2-1 0</inkml:trace>
  <inkml:trace contextRef="#ctx0" brushRef="#br1">27549 12076 7569,'0'-14'0,"0"0"168,0-3 0,2 1 1,5 2-1,7 7 0,5 4 326,2 3 0,10 3 0,5 4 0,4 9 0,2 10-340,1 10 1,-1-3 0,1 2 0,-1 3 0,-1 2-114,-6 3 1,3-1-1,-10-2 1,-4-2-1,-5-2-450,-5 1 1,-9-4 0,2 1 0,-5-1-346,-2 0 0,0-7 1,3 0 753,4-10 0,-5-6 0,7-10 0</inkml:trace>
  <inkml:trace contextRef="#ctx0" brushRef="#br1">28229 11864 7569,'-14'2'282,"0"5"1,-3 7-147,-2 5 1,-4 12 0,-6 4 0,-6 6 254,-5 1 1,4 8 0,1 2 0,-1 2 0,1 5-322,0 2 1,16 3 0,0 0 0,5 0-1,4 0 386,1-1-456,11 1 0,10-9 0,9-4 0</inkml:trace>
  <inkml:trace contextRef="#ctx0" brushRef="#br1">29250 12480 7617,'-16'0'141,"9"0"0,16 0 0,13 0 0,11 0 0,7 0 0,12 0 0,7 0 0,5 0-2,0 0 0,6-7 0,4 0 0,-3 2 0,-3 3-476,-6 2 0,-6 0 0,-1 0 0,-10 0 0,-10 0-936,-4 0 1273,-3 0 0,-7 9 0,1 3 0</inkml:trace>
  <inkml:trace contextRef="#ctx0" brushRef="#br1">29952 12310 7569,'3'-14'670,"4"2"-562,7 3 1,12 2 0,5 7 0,2 0 0,5 0 26,2 0 1,10 0 0,-1 0 0,-2 2-84,-2 5 1,-2 5 0,-1 9-1,-1 0 1,-8 1-45,-12-1 1,-2 7-1,-12 1 1,-2-1 109,-3 3 1,-14-1 0,-9 6 0,-12-5 0,-7-3-61,-3 0 0,-6 8 1,-1-8-1,0 0-372,-2 3 0,7-7 314,-4 4 0,4-4 0,2-3 0</inkml:trace>
  <inkml:trace contextRef="#ctx0" brushRef="#br1">31463 12417 7569,'0'-12'302,"0"-7"214,0 5 0,2 4 0,5 5 1,7 10-1,5 12-259,3 9 1,8 0-1,3 7 1,3 0-134,-1 0 0,1-5 0,6 5 0,1 0 0,-1-2-228,1 0 1,-10-3-1,-2-7 1,-3 1-403,1-1 0,-1 0 0,-7 0-2346,0 1 2852,-9-10 0,-2-12 0,-10-12 0</inkml:trace>
  <inkml:trace contextRef="#ctx0" brushRef="#br1">31846 12395 7569,'-12'0'1024,"2"0"-818,10 0 0,0 3 0,-2 4-13,-5 7 1,2 12-1,-9 5 1,-2-1-1,-3 3-239,-3 0 1,-4 3 0,3 6 0,6-1-347,5-6 1,-2 5-1,7-7 392,2 0 0,12 7 0,5-6 0</inkml:trace>
  <inkml:trace contextRef="#ctx0" brushRef="#br1">26485 12417 7569,'-12'-15'0,"3"4"0,-1 1 40,8-6 1,-10 13 0,7-2 0,-4 10 0,-1 9 0,1 5-1,4 5 251,3 4 0,4 5 1,3 12-1,4 2 0,1 3-18,-1-3 0,8-2 1,-5-5-1,2-2-210,0-2 1,-2-10 0,4 2 0,-4-4 0,0-6-339,0-3 0,-5-6 129,7-9 0,-9-2 0,2-8 0,-5-11 1,-4-12-223,-5-7 0,2-3 0,-9-2 1,0-4 99,2-8 1,-5 3-1,10-1 1,3 3-1,1 5 256,3 2 1,12 5 0,7 5 0,9 6 27,5 6 0,10 4 0,7 2 1,-1 5 128,3 3 1,-12 2 0,5 9 0,-5 5 0,-9 8 95,-5 3 1,-14 6 0,-5 2 0,-7 2-32,-7-2 1,-7 5 0,-15-3-1,-4-2 1,-2-2-65,-1-3 1,3 1 0,-2-4-1,7-1-483,4-3 0,3 0 0,-1 5 0,3-2 337,5-3 0,-5 0 0,8 7 0</inkml:trace>
  <inkml:trace contextRef="#ctx0" brushRef="#br1">27251 12969 9765,'-14'0'487,"2"3"0,2 4-91,6 7 1,-6 5 0,1 4 0,-3 3 0,-5 5-607,-2 2 1,5 3-1,0 6 1,-3 3-2219,-1 5 2428,6-5 0,-7 16 0,7-7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8552 10673 7569,'14'0'-289,"0"0"1,3 0 218,2 0 1,2 0-1,0-2 1,0-3 0,1-4-1,1-1 112,6 1 1,4-1 0,12 3 0,4-5 0,8-2-18,4 0 0,3 0 1,0-7-1,0 2 5,0 4 1,7-3-1,-3 6 1,-4-2 0,-7 2 5,-5 2 1,-5-4 0,-9 5 0,-5-1-2,-2 1 1,-3-1-32,-7 3 1,-11 5-1,-10-5 1,-14 7-1,-12 5 0,-10 2 0,-13 9 0,-8-2 1,-5 5-14,-1 2 1,-1 1 0,-3-1-1,-1-2 1,-3-3 26,2-1 1,10-8 0,5 5 0,4-3 193,10-4 0,2-1 0,15 1-156,4 2 0,14 0 0,7-9 1,17-3-109,14-2 0,15-7 0,6 5 0,5-3 0,7-5 13,1-2 0,6-2 0,-2 0 0,-5-1-21,-7 1 0,0 7 1,-12 0-1,-6 0 1,-11 2 67,-6 5 0,-7 4 0,-13 3 50,-18 0 0,-14 3 1,-17 4-1,-5 7-27,-7 5 1,-6 2-1,-6 0 1,-2 1 150,3-1 0,-1 0 1,3 1-1,0-1 1,7 0-46,4 0 1,13-7-1,9-2 1,4 0-171,10 0 1,12-7-1,21 2 6,15-5 1,18-9 0,7-2-1,5-3 1,3-5-280,4-2 0,-7 0 0,-9 3 0,-5 2 208,-3-3 1,-9 8-1,-7-1 1,-7 3-1,-7-2 196,-2-3 0,-6 7 0,-13-2-54,-12 5 1,-10 2 0,-12 2 0,1 3 0,-1 4 153,1 3 1,-8 2-1,3 5 1,4-2-1,8-5-112,4-3 1,3 8 0,6-6-735,1 1 566,0 7 0,18-10 1,13 6 81,14-8 0,18-5 0,12-2 0</inkml:trace>
  <inkml:trace contextRef="#ctx0" brushRef="#br0">8530 8611 7569,'-21'0'-188,"5"0"1,6-3 221,10-4 1,24 3 0,2-8 0,9 0-1,5 0 1,5-2-13,0 2 1,3-4 0,-1 6 0,2 1-45,-1-1 0,-3-6 0,0 4 0,2 0 19,2 5 0,-6-2 1,-8 2-1,1-1 0,-3 1-108,-5 0 1,-4 0 133,-3 7 1,-11 0 41,-10 0 1,-10 0 0,-13 0 0,-3 0-24,-3 0 0,-9 0 1,3 0-1,-5 0 0,-3 3 125,1 4 1,-1-3 0,1 8 0,-3-2-129,-5-6 1,5 6 0,-4-3 0,6 0 0,8 0 40,6 0 0,6 0-42,1-7 1,13 0-1,11 0 1,17 0-299,14 0 1,19-7 0,10-2 0,6-1 0,1-2-2,-3 1 0,-2 4 0,-3-5 0,-6 2 0,-11 6 261,-6 1 0,-12 3 0,5 0 0</inkml:trace>
  <inkml:trace contextRef="#ctx0" brushRef="#br0">12679 7548 7569,'2'-22'-58,"5"4"0,7 1 1,8 5-1,6 0 1,7 3-1,3-1 0,0 6 1,-2 1-1,-1 1 1,0-3 67,1-2 1,-10 0-1,2 7 1,-4 0-1,-3 3 34,0 4 0,1-3 0,-1 8 1,0 0-1,1-3-58,-1 1 1,10 4 0,4-5-1,5 1-70,3-1 1,2 6 0,4-8 0,8 0 0,2 0 37,-2 0 0,4 0 0,-6-5 0,4 3 168,5 2 0,-5 0 0,12-7 1,-5 0-1,-5 0-21,-4 0 0,2 7 0,-7 0 0,0 0-66,0 3 1,-2-8 0,-5 5 0,2-4-17,2-3 0,8 0 1,-5 0-1,3 0 1,1 0-32,-1 0 1,6 0-1,-7 0 1,3 0-1,-5 0 53,-7 0 1,7 0 0,-14 0-1,-3 0-13,-2 0 0,-2 0 1,-5 0-1,5 0-31,2 0 1,2 0-1,10 0 1,3 0-1,6 0-93,7 0 0,1 0 1,16 0-1,0 0 19,-2 0 0,6 0 0,-6 0 0,2 0 1,-2 0 66,-3 0 1,-5 0 0,-8 0 0,-6 0 76,-2 0 0,-5 0 0,-9 0 0,-3-3-41,3-4 0,2 5 0,1-5 0,-1 4 0,0 3-97,5 0 0,2 0 0,-4 3 1,-1 2 33,1 2 0,-1 2 1,1-4-1,-3 4 0,-2 1-6,-3-1 0,-9-2 1,3-7 102,-6 0 1,-1 0 0,-1 0 0,3 0 32,4 0 1,5 0 0,12 0 0,5 0 0,6-2-163,6-5 1,11 4 0,3-4 0,-1 5 3,-4 2 0,2 0 1,-4 0-1,-5 0 0,-10 0 32,-9 0 0,2 0 0,-14 0 1,1 0 514,-6 0 1,-12 0 34,-1 0 1,-1 0-662,7 0 1,3 0 0,2 0 0,4 0 0,4 0-4,3 0 1,4 0-1,1 0 1,1 0-32,-1 0 0,-9 0 0,-4 0 386,-6 0 1,-6 0 144,-10 0 0,-19 0 0,-26 0-228,-9 0 1,0 0 0,-12 0-1,-5 0 1,-5 2-117,1 5 1,-1-4-1,-2 4 1,-7-5-99,-4-2 1,-4 0 0,1 0 0,0 0 31,0 0 0,2 0 0,5 0 0,8 0 0,6 0 42,7 0 0,-2 0 0,9 0 1,3 0-1,4 0-52,8 0 0,-3-2 1,7-3-1,-2-2-1,-4 2 0,-4 3 0,-1 2 0,-1 0 83,1 0 0,-17 0 0,-8 0 0,-6 0 0,-10 0-1,-6 0 1,-1 0 0,-9 2 0,-1 3-4,3 2 0,-2 3 1,12-6-1,4 3 1,0 1-31,0 1 0,5-7 0,3 5 0,1-2 34,6 2 1,2-4 0,4 4 0,3-5 0,2-2 36,-2 0 0,-2 0 1,-1 0-1,6 0-21,6 0 0,-2-7 1,2 0-1,6 2 0,3 0-27,6-2 0,9 5 0,-5-7 0,3 1 18,-1 1 0,1-2 0,7 4 0,0-2 0,-1 0 39,1-2 0,0 6 0,-3-4 0,-4 5-5,-8 2 0,-6 0 1,-6 0-1,-4 0 1,-2 0 50,-5 0 1,0 0 0,0-3 0,2-1-27,-2-3 1,5-3 0,-1 5 0,3-4 0,5 0-37,2-1 1,3-4-1,1 7 1,1 0-64,-2-3 0,1 8 0,-15-5 0,-6 7 1,-6 5-78,-10 2 0,-12 9 0,0-2 1,5 5 31,5 2 1,11 1 0,1 1 62,8 6 0,8 4 0,10 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5297 11375 7569,'-14'0'217,"0"0"0,9 2 0,-2 5 0,4 7 0,3 5 0,0 3 0,3 1 0,2 3 0,2 5 0,0 0 0,0-1-217,0-4 0,9-2 0,-4-3 0</inkml:trace>
  <inkml:trace contextRef="#ctx0" brushRef="#br0">5510 11311 7569,'-22'0'1572,"1"2"-1204,0 5 0,9-2 0,7 9 1,10 3-1296,9 2 1,12 2 926,3 0 0,18 1 0,-2-1 0</inkml:trace>
  <inkml:trace contextRef="#ctx0" brushRef="#br0">9913 11226 7569,'0'-14'793,"0"0"1,-2 4-1,-3 5 1,-4 17-1,-1 12-664,1 2 1,-5 5 0,4-1 0,1 1 0,-1 2-811,6 0 0,4-7 681,7 2 0,4-4 0,11-3 0</inkml:trace>
  <inkml:trace contextRef="#ctx0" brushRef="#br0">10211 11226 8063,'-21'0'799,"0"0"0,-1 2-243,1 5 0,7-2 1,2 9-1,3 5-691,4 7 1,2 0 0,3 7 134,0-2 0,19 7 0,5-5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12828 15542 7569,'-22'-21'-1147,"1"2"1474,0 5 1,-8-3 0,1 10 0,0 2 0,-1 3 0,-1 2 0,-3 2 0,-5 8 0,-2 11 0,-1 10-1,4 4 36,1 1 1,10-3-1,0 4 1,7-4 0,7-2-679,3-5 0,4-5 1,12-6-1,10-8-15,9-5 0,-3-4 0,8-5 0,0-10 1,2-7 53,0-4 1,5-10 0,-10 5-1,-2 0 380,-2 5 1,-5 4 0,-3 3 480,-1 0 0,-8 9 0,4 9 0,-1 13-5,-5 11 0,4 17 0,-2 5 1,-2 13-1,-3 10-207,-2 5 0,3 7 0,1-7 0,3 0-191,-2 2 1,-2-9 0,-3 2-1,0-7 1,0-2 136,0-3 0,-8-2 0,-1-12 0,-3-2-123,-4-2 0,-3-10 0,-3 0 1,-1-8-1,-3-6-1074,-3-2 1,-1-3-1,4-7 1,-3-3-793,3-4 0,3-5 1670,1-9 0,1-9 0,0-4 0</inkml:trace>
  <inkml:trace contextRef="#ctx0" brushRef="#br0">12977 14755 7569,'-19'-14'1877,"4"0"0,6 12-1673,9 2 1,0 11 0,0 18 0,0 4 0,0 2-38,0 1 1,7-1 0,0 8-1,-2-3-196,-3-5 1,-2 3 0,0-10 0,0-2-1233,0-2 1084,0-12 0,0-12 1,0-17-1,0-9 1,0-9-15,0-5 1,0-12 0,0-3 0,0-1 123,0-1 1,10 0-1,6-7 1,8 3-1,7 4 146,2 8 1,-5 6 0,8 5 0,1 5-235,4 3 0,-1 8 0,-2 11 0,-3 1 0,3 5 155,2 3 0,12 2 0,2 0 0</inkml:trace>
  <inkml:trace contextRef="#ctx0" brushRef="#br0">14061 15925 8059,'8'14'634,"-1"0"0,0 0 0,-7 7 1,0 3-1,-3 2 0,-4 5 1,-7 2-1,-5 5-576,-2 2 1,7 2-1,0 1-58,-3-1 0,8 10 0,-1 3 0</inkml:trace>
  <inkml:trace contextRef="#ctx0" brushRef="#br0">15912 15266 7569,'-9'-22'260,"4"8"0,-9 2 0,-3 3 1,-2 4-1,-2 3 0,0 2 0,0 2 1,-3 5-1,-2 10 0,-2 9-201,2 9 0,4 5 1,6 0-1,2-2 1,-1-2-1,4 1-62,3 4 0,6-6 0,2-2-209,0-2 0,10-5 0,4-12 1,5-7-1,4-5 223,6-2 0,1-2 0,8-3 0,-5-4 0,0-1 151,0 1 0,1 2 0,1 7 0,-7 5 109,-4 9 0,-10 2 0,-2 20 0,-2 2 526,-6 2 1,-11 5 0,-9 4 0,-8 6-1,-7 1-385,-2 1 0,0-10 0,-7 5 0,2-2-1052,0-1 1,-4-6 0,13-10-1,3-2-3070,3-5 3710,11-12 0,2-33 0,10-16 0</inkml:trace>
  <inkml:trace contextRef="#ctx0" brushRef="#br0">15955 14585 7569,'-19'-9'2898,"5"9"1,4 12-2743,10 16 1,3-2 0,4 9 0,7 5-500,5 8 0,4-3 1,3 4-1,5-6 1,2-5-2908,5-3 3250,-7-9 0,9 14 0,-7-7 0</inkml:trace>
  <inkml:trace contextRef="#ctx0" brushRef="#br0">16316 14564 7569,'-21'-21'581,"0"9"0,0 5 1,-1 4-1,1 6-13,0 4 1,-8 7-1,1 14 1,0 8 0,-1 4-413,1 2 1,2 1 0,12 0 0,7-1-1988,4 1 1,3-3 1830,0-5 0,10-4 0,2-10 0</inkml:trace>
  <inkml:trace contextRef="#ctx0" brushRef="#br0">16657 14394 8065,'-7'14'490,"0"0"0,2 3 0,3 4-80,2 7 1,2-2 0,3 10-1,2 2 1,0 2-417,2 2 1,-6-9 0,6-4 0,-2-6-299,0-1 0,0-1 14,-7 0 1,0-12 0,0-9-1,0-14 1,0-12 47,0-9 0,3-5 0,4-3 1,7-2 213,5-4 1,12 4-1,4-7 1,8 2 51,6 1 0,-1 1 0,6 13 0,-4 7 0,-8 6-350,-4 8 1,-12-2 325,2 9 0,-14 9 0,-4 10 0</inkml:trace>
  <inkml:trace contextRef="#ctx0" brushRef="#br0">15274 14925 7569,'0'-40'487,"0"5"1,0 6-1,-2 6 1,-5 4 224,-8 5 1,-4 23-1,-2 22 1,0 14-1,0 14-520,-1 9 1,8 17 0,0 15-1,0 8 1,2 10-315,8-55 1,1 2-1,1 4 1,2 1-1,-1-3 1,2-1-1,-1-2 1,2-1-479,0-1 1,3-1 0,16 45 0,15-4-1,4-17 600,2-9 0,10-6 0,3-6 0</inkml:trace>
  <inkml:trace contextRef="#ctx0" brushRef="#br0">16444 14777 7569,'-12'2'2451,"5"5"0,7 12-2082,7 9 0,3 12 1,6 3-1,-2 14-50,3 11 1,-5 1 0,0 9 0,-3 2 0,-4 3-236,-3 2 1,-4 0-1,-3-3 1,-2-4-502,2-7 1,-7-5 0,1-4 0,-1-6-1,2-6 417,1-5 0,-3-3 0,-9 1 0</inkml:trace>
  <inkml:trace contextRef="#ctx0" brushRef="#br0">17593 15606 7569,'-21'-22'0,"2"1"3204,4 0 1,6 0-3188,9-1 1,2 11 0,3 6 0,5 10-18,1 9 0,13 5 0,9 2 0</inkml:trace>
  <inkml:trace contextRef="#ctx0" brushRef="#br0">18401 15159 7569,'-19'3'1388,"5"4"0,7 7 0,5 7-745,2 7 0,-3 6 0,-1 10 0,-6 6 0,1 7-435,-1 4 0,-4 5 0,5 3 0,-1 2 0,-2-5-204,0-7 1,8-7 0,-3-10-938,4 1 0,3-10 747,0-5 0,7-30 0,3-17 0,2-16 0,7-17 82,7-7 1,-3-15-1,8-4 1,-3-7 140,1-7 0,6 12 0,-7-5 1,-2 7-1,-2 7 347,-3 7 0,-2 24 1,-2 5-1,-5 9 122,-3 4 0,-2 13 0,-7 9-232,0 12 0,-7 16 0,-2 10 0,-1 7 0,1 4-310,4-1 1,-4-3-1,1-5 1,4-3 0,1-3-456,3-4 1,10-4 0,4-12-1,7-6 155,8-6 1,4-12 0,9-6 0,3-8 144,5-4 0,2-8 0,5 8 0,-8 5 0,-4 4 549,-2 4 1,-1 11 0,1 1 0,-1 13 0,-2 13 513,-4 8 1,2 12-1,-10 6 1,0 1-478,3 2 1,-7 0 0,4 7-1,-2-5-1635,3-2 0,-6 0 1,3-5 1239,-9 3 0,2 0 0,-8-8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15806 7505 7569,'0'-21'-4,"-3"2"0,-1 2 1,-3 3-1,2-2 1,0-3-1,0-2 0,-2-1 1,0 3-1,-2 3 1,-3 2 68,0-3 0,-9 5 1,2 1-1,-7-1 0,-2 2 1,-3 1-33,-5 4 1,-13 3 0,-8 2 0,-4 0 0,-6 2 17,-3 5 1,-8 12 0,-12 12 0,-2 2 0,4 5 126,8 2 0,-1 12 1,13 5-1,4 4-48,5 3 0,21 0 0,3-1 0,11 1 0,10 0 48,7 0 0,16-10 1,15-2-1,18-2-91,20-1 1,21-9 0,21-11 0,14-6 0,-53-13 0,2-1-208,1-1 1,1-2-1,4 0 1,1-2-1,-3-3 1,0-2-1,2-1 1,0-1 21,2-3 0,-1-2 0,-8 1 0,-2-3 0,-3-7 0,-1-3 1,46-23 40,-14-4 0,-11-5 0,-27 5 0,-14-5 0,-16-5-16,-15-9 0,-21 0 0,-18-12 1,-27-3 50,-23-1 0,29 46 0,-5 3 0,-6 1 0,-3 3 0,-5 1 0,-2 4 1,-3 3-1,-2 4-23,0 4 0,-2 2 1,2 4-1,1 3 1,3 3-1,2 2 1,2-1-1,0 2-117,4 1 0,0 1 0,-53 10 0,26 12 0,16 5 0,17 4 162,17 10 0,9-2 0,11 9 0</inkml:trace>
  <inkml:trace contextRef="#ctx0" brushRef="#br0">15508 9270 7569,'-21'-10'-201,"2"-4"1,2-5 232,3-2 0,0 0 0,-7 0 0,-1-1 0,-1 3 0,-3 5 0,-5 5 0,0 2 0,-2 0 0,0 2 0,-5 3 0,-4 4 234,-8 5 1,5 14 0,-7 15-1,3 4 1,-1 5-34,3 4 0,2 13 0,5 11 0,4 3 1,10 2-55,10-3 0,11-2 0,21-11 0,20-6-182,16-6 1,21-7-1,10-8 1,9-9-1,5-9-140,5-10 0,2-5 0,2-4 0,-4-5 21,-10-8 1,-2-13-1,-20-7 1,-3-6 0,-8-1-99,-10-1 0,-20-9 0,-10-4 0,-7-6-28,-8-1 1,-20-1 0,-13 2-1,-11 3 26,-9 3 1,-8 18 0,-14 2-1,-10 13 1,-6 11 221,-5 12 0,-10 19 0,5 14 0</inkml:trace>
  <inkml:trace contextRef="#ctx0" brushRef="#br0">15125 13969 7569,'-31'14'-119,"-4"-2"169,-5-3 0,-12 8 0,-5-1 0,-4 8 0,-3 4 0,0 0 0,2 1 0,3-1 1,5-2 483,2-2 1,9-5-1,13-3 1,4-4-495,7-3 1,24-1 0,9-8 0,19 0 0,12-3-185,4-4 1,10 5 0,-4-8-1,-1 3 66,-4 0 1,-8 0 0,-6 7-1,-8 2 1,-7 5 22,-6 8 1,-6 4 0,-14 2-1,-6 2 218,-11 6 1,-20 4-1,-3 9 1,-7 1 157,-7-1 1,4 3 0,-1 3 0,-1 1 0,3-4 11,4-7 1,14 0 0,8-10 0,4 0-190,3 3 0,9-7 0,8 4 0,11-7-171,14-7 1,12-4 0,17-10 0,9 0-335,9 0 0,1 0 0,9-3 0,2-1 0,3-3 22,2 2 0,-9-4 0,-5 1 0,-8 4 198,-6 1 1,-5 3 0,-12 0 0,-4 0 0,-10 3 221,-10 4 1,-6 5 0,-10 9 0,0 0 262,0 0 0,-10 1 0,-1-1 0,-4 0 102,1 0 0,7-2-500,-7-5 1,26-4-1,4-12 1,15-6-125,14-6 0,7-5 0,12-2 0,0 0 0,2-3-64,5-4 1,-10 4-1,8-4 1,-1 4 20,-2 3 1,-2 0 0,-5 0 0,-4-1 0,-6 1 370,-8 0 1,-1 0 0,-12-1 0,-2-1 67,-2-6 0,-3 6 0,-2-6 0,-3 6 0,-4 1-42,-2 1 0,-3 0 0,-7 0 0,0-1-295,0 1 0,0 0 0,0 0 0,0-1-139,0 1 0,-7 0 1,0 0 221,2-1 1,3 8 0,2 0 0,-3-3 234,-4-1 1,-5 3-1,-9 1 1,-3-2 0,-4-1 118,-7 3 0,-13-3 1,-6 8-1,-5-1-129,-7 1 0,-10-5 0,3 4 0,-1 1 0,1-3-202,5 0 0,4 5 1,5-5-1,7 1-874,7-1 1,2 5 0,20-5 886,4 2 0,21-6 0,0 4 0</inkml:trace>
  <inkml:trace contextRef="#ctx0" brushRef="#br0">19869 7569 7569,'-12'-28'-110,"5"-1"1,-2 1 0,-1 7 0,1-1 0,-3 1 0,0 0 0,-7 2 0,-4 5 0,-6 7 0,1 4 0,-3 3 150,-4 0 1,-6 0 0,-1 3 0,-1 4 0,-2 9 5,-4 10 0,-6 7 0,-8 12 0,1 5 13,5 7 0,-2 6 1,12 6-1,7 4 1,9 3-27,8 4 0,13-4 0,12-1 0,17-2-43,14-4 1,29-12 0,16-8 0,19-6-1,16-10 13,-50-21 1,2-3 0,3-2-1,1-2 1,5-4 0,1-2 0,-2 0-1,0 0-41,-2-2 0,0-2 1,6-3-1,0-5 0,-3-4 1,-2-4-1,0 0 0,-2-2 1,-5-3-1,-2 0-49,-7-1 0,-3-1 0,41-28 0,-18-8 0,-17 0-41,-21 0 0,-17-7 0,-28 0 0,-14 1 127,-22-4 0,-30 15 0,-19-2 0,-12 11 0,46 31 0,0 3-16,-56-8 0,54 20 1,0 1-1,-58-4 1,-1 5 15,6 2-238,14 9 1,-5 12 0,7 12-1</inkml:trace>
  <inkml:trace contextRef="#ctx0" brushRef="#br0">19337 10227 7569,'-9'-7'-33,"6"-3"1,10 1 0,8-3 0,6 0 0,10-2 0,6 0 0,8-1-1,3 1 1,4 0 0,4 0 142,6-3 1,9 6 0,0-1 0,-3 2-1,-2 6-313,-2 1 1,2 3-1,3 0 203,2 0 0,9 0 0,-4 0 0</inkml:trace>
  <inkml:trace contextRef="#ctx0" brushRef="#br0">19444 13947 7569,'-12'-9'-120,"2"4"1,8-7 0,-3 1 0,-2-1-1,2-5 1,3-2 336,2-2 1,0 7 0,0 0-156,0-3 0,0 5 1,0-2-1,0-2-58,0-3 1,-2 7-1,-3 2 1,-5 3 14,-1 0 1,-6-7 0,-9 7-1,-5 2 6,-2 3 0,5 4 1,-10 3-1,-4 4 6,-6 3 0,-1 2 0,6 8 1,-2-1-1,-2 0 106,-3 0 1,-6 3 0,4 2 0,0 5-26,0 2 0,0-7 0,4 5 0,1-3 1,7 0-10,9-2 1,3-2 0,4-3 0,5 0-36,0 1 1,10-1 0,2 0-1,4 0-55,3 1 1,0-1-1,0 0 1,3 1-53,4-1 0,2 7 0,10 3 1,0 2-1,5 5-99,-1 2 0,-6 2 1,-3 3-1,3 3 90,2 1 0,2-2 0,0-11 0,0-8 0,1-4-15,-1-3 0,0 0 143,0 1 1,-2-8 0,-2-2 0,-3-3-1,3-2-26,2 3 1,2-6-1,0 10 1,0 1-25,1-4 1,1 8 0,3-2 0,3 6-164,-3 6 0,-10 2 0,-2-5 0,1 4 0,-1 1 117,0 0 1,0-3 0,10-7 109,4 1 0,-2-11 0,10-4 0,1-2 0,6 0-20,7 2 1,4 0-1,10-9 1,0-5-122,-1-8 0,4 4 1,-1-4-1,0-1 0,-5-3 140,1-2 0,-1-1 1,5 1-1,3 0-36,2 0 0,2 7 0,-4-1 0,4-1 0,0-1-26,1 3 0,-1-5 0,-5 5 0,1-5-104,-8-2 1,-2 0 0,-14-3 0,-7-2 0,-7-2 175,-12 2 1,-7-7-1,-12-3 1,-5-6 41,-9-8 0,-12 3 1,-26-10-1,-10 0-55,-6 3 0,-13-7 0,1 4 1,-10-2-1,-7 2-7,0 8 0,0 11 0,8 5 1,-4 2-236,4 5 1,1 5-1,5 7 1,5 6 0,8 6-1154,3 2 0,15 0 1305,10 0 0,9 10 0,11 1 0</inkml:trace>
  <inkml:trace contextRef="#ctx0" brushRef="#br0">19061 17009 7569,'-24'0'0,"-2"-2"237,-2-6 1,-1 6-1,8-5 1,0 5-24,-1 2 1,15-7 0,14-1 0,19 4-1,15-1 1,8 0-126,8-2 0,12 0 0,4 5 1,2-3-81,6-2 0,2 0 0,-1 7 0,-1 0 1,-8 0-31,-7 0 0,3-2 0,-15-3 1,0-2-1,-6 2-191,-11 3 0,-6 2 0,-10 0-38,1 0 265,-10 0 1,-12 0 0,-17 0 0,-7 0 0,-6 0 10,-3 0 0,-5 0 0,-12 0 1,-7 0-5,-4 0 1,-12 0 0,-5 0-1,-5 0 1,-5 0 78,-4 0 0,5 0 0,-3 0 1,10 0 2,9 0 0,7 7 1,10 0-1,11-2 0,12-3 146,8-2 0,16 0 1,16 0-218,24 0 1,17-2 0,18-3 0,8-5 0,11-1-70,8-6 1,7-2 0,9-2 0,0 2-25,-7 5 0,-7 2 0,-15 7 0,-4-2 42,-7 2 1,-14 3-1,-10 2 16,-9 0 1,-19 2-1,-21 3 1,-17 5 114,-14 1 0,-19 4 0,-10 3 1,-11-1-1,-7-3 36,-8 3 0,-2-5 1,5-1-1,2 1-61,5 0 0,-2-7 1,12 2-1,8-5 1,16-2-59,13 0 1,12 7-36,12 0 1,26-2 0,26-10 0,9-4 0,12-3-225,10-4 0,4 4 0,-2-2 0,-7-1-328,-5 4 0,-14 1 0,-9 10 0,-12 0 557,-8 0 0,-2 0 0,1 0 0</inkml:trace>
  <inkml:trace contextRef="#ctx0" brushRef="#br0">21188 16945 6269,'0'-21'166,"2"9"1,5 3-1,10 2 1,7-3 0,6 1-1,3-1 1,8 5 0,3 1 134,6-3 1,9 4-1,-2-6 1,4 2-1,3 0-204,0 2 1,7-5 0,0 3 0,0 3 0,0-1-248,0-2 0,0 5 0,-10-8 0,-2 3 33,-2 0 0,-12 0 1,-3 7-1,-11 0 145,-7 0 0,-15 0 1,-14 0 41,-21 0 1,-16 0-1,-22 0 1,-5 2-1,-6 5-14,-10 7 1,-15 5 0,1 0 0,-5-2 51,-2-3 1,2 0 0,4 5 0,13-2 35,14-3 0,7-7 1,23 5-1,10-3-116,7-4 1,16-3 0,13-2-1,18 0 31,19 0 0,22-12 1,18-7-1,10-7 1,7 0-31,0 3 1,2 2 0,-12 2 0,-4 2-227,0 3 0,-17 2 1,-4-4-1,-10 4 0,-10 0-1548,-4 0 1745,-21 7 0,11-4 0,-16 9 0</inkml:trace>
  <inkml:trace contextRef="#ctx0" brushRef="#br0">23507 16903 7569,'-33'0'389,"4"0"0,8 2-126,7 5 1,16-2 0,19 7 0,13-1 0,6-1 0,7-1-96,10-4 0,-1-3 0,18-2 0,-1 0-299,5 0 1,5-7 0,2-2 0,0-1 0,-2 1-86,-5 4 0,-15-4 0,-13 2 1,-7 2-450,-8 3 1,-11 2 756,-24 0 0,-17 0 1,-32 0-1,-8 0 92,-5 0 1,-1 0-1,1 0 1,3 2-418,2 5 1,12-5 0,3 6 0,11-6 232,7-2 0,13 9 0,1 3 0</inkml:trace>
  <inkml:trace contextRef="#ctx0" brushRef="#br0">26166 16754 7375,'-64'0'-136,"-9"0"1,-3 0 0,-2 2-1,-2 3 294,-8 2 0,6 0 0,-6-5 0,12 3 0,8 2 323,6-2 1,15-3 0,5-2-1,11 0-322,7 0 0,15 0 0,11 0 1,19 0-1,20 0-210,13 0 0,19 0 0,10 0 1,7 0 3,0 0 0,4 0 0,-2 0 0,-2 0-147,-2 0 1,-3 0 0,0 0 0,0 0 0,-2 0 27,-5 0 0,-12 0 0,-12 3 0,-4 1 311,-10 3 1,-7 1 0,-14-6 32,-5 5 0,-16-5 0,-19 5 0,-15-4 130,-11-3 1,-10 0-1,-14 0 1,-4 0 0,-1 0 221,5 0 0,7 0 0,7 0 316,8 0-805,13 0 0,29-3 0,29-1 0,22-3 1,20 2-1061,14 3 1,10 2-1,16 0 1019,-5 0 0,-4 0 0,-10 0 0</inkml:trace>
  <inkml:trace contextRef="#ctx0" brushRef="#br0">12785 16860 7569,'-33'-21'0,"5"2"106,4 5 0,12-5 0,5 5 0,5-5 0,4 0 0,5 5 76,7 7 0,-2 4 0,2 3 0,5 0 1,5 0-117,4 0 0,1 0 0,-8 3 0,0 4-35,0 7 0,1 5 1,-1 2-1,0 0 1,-2 3-70,-5 4 0,3 3 0,-8 7 1,1-3 28,-1 3 1,1-5-1,-6 3 1,6 1-1,-1 1 95,1-2 1,6-3 0,-1-7 0,6 0-38,7-7 0,-2-1 0,10-11 1,-1-2-1,1-2 130,-1-3 1,-2-3-1,3-2 1,-8-4-247,-4-3 0,4-2 0,-2-10 1,-5-2-1,-4-2-193,-1 2 0,1-5 0,-1 3 0,-4 0 143,-2-3 0,4 7 0,-7-4 0,-2 4 0,-3 3 225,-2 0 1,-5 0-1,-7-1 1,-11 1 71,-8 0 0,3-3 1,-8-2-1,1-2 1,2 0-26,4-3 0,8 7 0,5-4 0,4 4-86,2 3 1,3-3-1,10-2 1,1-2 0,6 4-138,2 8 1,2-3-1,7 5 1,3-5 72,4-2 0,-4-1 0,4 1 1,-4 0-1,-3 0-55,0-1 1,0 1 0,3 0 0,2 0 4,2-1 1,3 1-1,-5 0 1,3-1-1,-3 1 44,-3 0 0,-4 7 1,-5 0-1,-7-3 42,-4-2 1,-6 5 0,-4 0 0,-9-3 0,-10-4 59,-10-7 1,3 2-1,-2-7 1,-1 0-11,3-1 1,2 8-1,10-2 1,0 5 0,0 1-36,-1 1 0,1 2 0,0 3 0,-3 4-130,-4 2 1,2 3-1,-10 7 1,-1 0-1,-4 0 99,-1 0 0,2 0 0,2 3 0,2 1 3,-1 3 0,3 8 1,4-6-1,4 0 1,7 3-89,0 0 0,7 0 0,0 4 0,3-1 56,4 1 0,3-4 0,2 2 0,0 3 0,0 2-183,0 2 1,-3 2 0,-1 3-1,-6 3 57,-2-3 1,-2 4 0,-7 1-1,2 0 1,2 0 98,3-5 1,7 4 0,-5 1 0,1 0 3,-1-1 0,7 1 1,-2-5-1,7 5 1,7 0-124,7-1 0,3 6 0,-1-6 0,-4 3-237,-2 5 0,4 2 0,-7 3 387,-2-1 0,-3 1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13721 15436 6862,'0'-22'259,"0"1"1,-2 2 0,-3 3-1,-4 4-21,-3 2 0,7 1 0,-2 2-222,5-7 0,2-5 0,0-2-237,0-1 0,0 8 298,0 0 1,-3 2 41,-4-2 1,-5 4 0,-11 13 0,-3 2 10,-3 2 0,1 9 0,4-2 0,-2 5 0,-2 3-2,2-1 0,2 7 0,5 0 0,3-2 50,2-2 1,9-3-1,-2 1 1,4 1-11,3 6 0,0-6 1,3 6-1,2-6-73,2-2 0,9 1 0,-2-3 1,3-3-58,-3-2 1,3-7-1,-8 5 1,3-2-268,4-6 0,3-1 0,3-6-17,-1-4 1,-7-5 0,-2-9-1,0 0 99,0 0 1,-1-3-1,6-2 1,-5-2 83,-3 2 0,5 2 1,-7 3 130,-2 0 1,-5-1 237,-7 1 0,2 9 0,-9 5-109,-2 5 0,6-1-135,3-4 0,7 5-59,7-5 1,-2 5 85,9 2 0,-9 2 0,2 5 0,-5 7 229,-2 5 1,0 5 0,0 2-1,0 2-23,0-2 1,0 5 0,3-1-1,1 1-93,3 0 0,17 4 0,-3-6 0,5-3 0,5-3-251,5-1 1,6-1 0,5-2 0,5-3 0,0-2-1196,0 3 0,5 2 0,-10 4 1244,-6 6 0,1-6 0,-9 8 0</inkml:trace>
  <inkml:trace contextRef="#ctx0" brushRef="#br0">13657 15414 7942,'0'-21'359,"0"7"0,0 0 0,-2-3 0,-3-2 0,-2-2 0,2 0 0,3 0 0,2-1 346,0 1 1,0 7-481,0 0 1,-2 9 0,-5 0 0,-8 8-77,-4 4 0,-4 16 0,-3 1 0,-5 4 0,0 5-32,1 0 1,-6 5 0,8 9-1,2 3 1,2-3-73,3-2 1,9-9 0,5-3 0,5 0-87,2 0 0,2-10 0,5 1 1,7-10 177,5-4-599,12-3 0,-5-7 1,7 0-1,0 0 272,0 0 1,-7-12-1,3-7 1,-6-7-1,-2-2 293,1-3 0,-1 0 0,-2-6 0,-5 3 235,-7 4 0,-4 1 0,-3 8 0,0 0 640,0 0 0,0 6-522,0 1 0,-3 7-714,-4-7 1,5 7 0,-3-5-539,10 3 909,-3-8 0,15 17 1,-10 0-1,-3 12 411,-1 7-325,-3 2 0,0 3 0,0 4 0,0 5 110,0 0 1,7 12 0,2-7 0,3 0-1,7-1-258,7-3 1,0-1 0,7-10 0,-2 1-449,-5-5 1,5-5-1,-1 0 1,1-4-650,0-1 0,-3-7-2427,-7 5 3473,-9-4 0,-2-3 0,-10 0 0</inkml:trace>
  <inkml:trace contextRef="#ctx0" brushRef="#br0">13870 15457 7569,'0'-21'403,"-7"-1"0,0 1 1,2 0-1,0 0 221,-2-1 1,5 1 0,-8 0 0,3 0 76,0-1 1,-9 1-590,2 0 1,-5 9 0,-3 5 0,1 7 16,0 7 0,0 5 1,-1 11-1,-1 6 21,-6 6 1,6 5 0,-6 3 0,6 2 0,1 2-48,1 3 0,7-1 0,2-9 0,3-2-316,4-2 0,10-10 0,4 0 0,5-10 26,10-9 1,-3-4 0,8-3 0,-6-3 0,-2-4-308,1-7 0,-3-7 1,-3-5-1,-4-3 910,-3 3 1,6 3 0,-8 1 1270,-3 1 1,-1 12-964,-3 9 1,9 9 0,5 12 0,5 3-559,3 4 1,-1-4-1,0 4 1,3-2-1,2 0-663,2 3 0,8-1 0,-6-7 1,1 1-1,2-1-2033,0 0 2530,-7 0 0,5 1 0,-10-1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11211 14628 7569,'-21'-12'238,"9"5"1,5 14-1,4 7 1,3 7 186,0 8 1,7 11 0,3 12 0,2 2 0,2 5-1,0 3-127,0 1 0,-9 1 0,4 0 0,-1 0-296,-1 0 1,7-8 0,-5-1 0,1-6-249,-1-9 1,5-7 0,-7-11 0,1-3-38,1-5 1,-9-10 0,2-18 0,-9-16-71,-5-15 0,-4-10 0,-10-11 0,-5-5 273,-2-7 0,5 3 0,-8-3 0,1 0 297,2 2 0,-5 3 0,12 12 0,5 2 0,6 4 92,6 3 0,2 10 1,9 6-1,5 1 0,10 2-84,9 4 0,9 6 0,13 2 1,4 2-297,2 4 1,0-1 0,5 9-1,-4 2-147,-3 3 0,-10 11 1,-11 5-1,-5 8 0,-9 4 172,-6 2 1,-15 19 0,-18 0 0,-13 8 210,-12 2 0,-1-10 0,-6 5 0,0-3 0,2-1-137,0-8 1,9-5 0,10-11 0,5-1-726,9-4 1,2-9 0,17 2-1380,10-3 2076,25-2 0,1-16 0,16-3 0</inkml:trace>
  <inkml:trace contextRef="#ctx0" brushRef="#br0">11913 14989 7569,'-21'12'654,"-5"0"0,2-5 1,5 5-170,0-1 1,7-1-306,-2-10 0,21 0 1,5 0-1,14 0 1,10-2-498,8-6 0,1-1 1,10-8-1,-3 6 0,-5 1-1030,-2 5 0,-5 3 1347,-4 2 0,-6-9 0,-8-3 0</inkml:trace>
  <inkml:trace contextRef="#ctx0" brushRef="#br0">12147 14691 7569,'-14'10'515,"2"4"0,0 5 0,3 2-63,-1 1 0,-4 8 0,7 6 0,2 4-738,3 2 0,4-6 0,3-1 0,4 3 0,3 0-1676,5-3 1962,11 5 0,-4-16 0,6 7 0</inkml:trace>
  <inkml:trace contextRef="#ctx0" brushRef="#br0">13147 14479 7474,'12'-21'-95,"-3"6"1,-11 4 329,-5 1 0,2-4 0,-9 7 1,-3 2 119,-2 3 0,-2 11 0,0 5 0,-1 5-80,1 3 1,2 8 0,3 6-1,1 6-109,-1 8 0,4-5 0,0 4 0,3-4 0,4-2 5,3-1 0,14-6 0,9-6 0,12-4-268,7-7 0,5-12 0,5-2 0,6-12 0,3-14-121,-2-12 0,2-10 1,-11-4-1,-6-5-262,-4-2 0,-22-3 1,-1-7-1,-13 3 378,-9 4 0,-14 5 1,-15 10-1,-6 1 1,-8 8 114,-7 12 1,-4 9 0,-1 12 0,3 0 0,7 3 110,7 4 1,3 5-1,18 9 1,8 0-483,4 0 0,9 1 0,18-1 358,13 0 0,10 0 0,4 1 0</inkml:trace>
  <inkml:trace contextRef="#ctx0" brushRef="#br0">13296 14734 7569,'-15'0'2454,"1"0"-2143,10 0 1,-4 0-1,16 0-52,6 0 0,14 0 0,8 0 1,6 0-1,5 0-38,3 0 1,2 7 0,-5 0-1,3 0-766,-3 3 0,-9 2 1,-3 9 544,3 0 0,2 10 0,3 2 0</inkml:trace>
  <inkml:trace contextRef="#ctx0" brushRef="#br0">14657 14670 7569,'-19'-9'2792,"5"-5"-2556,5 4 1,18 1 0,8 6-1,9-1-176,9-3 1,15-3 0,6 5 0,6-2-1,2 3-525,-1 1 1,-1 3 0,-3 0 464,-2 0 0,-10 0 0,5 0 0</inkml:trace>
  <inkml:trace contextRef="#ctx0" brushRef="#br0">14742 14989 7569,'-33'0'239,"7"0"0,19 0 0,16 0 124,15 0 1,19-7 0,18-2 0,12-3-291,12-5 0,12 8-73,-4 2 0,18-5 0,-3 0 0</inkml:trace>
  <inkml:trace contextRef="#ctx0" brushRef="#br0">17657 13969 7569,'0'-33'275,"-3"7"0,-4 9 0,-9 10 1,-8 5-1,-4 6 0,2 10 0,0 17 1,0 12 361,-3 6 0,-1 17 1,4 1-1,-3 6 1,3 7-507,3 3 1,4 2-1,4-2 1,8-3-1,5-5-628,2-1 0,12-6 0,7-11 1,9-8-1,8-6-603,8-8 1,6-4 0,7-12 1099,-8-5 0,6 5 0,-1-7 0</inkml:trace>
  <inkml:trace contextRef="#ctx0" brushRef="#br0">17954 14543 7569,'0'-31'0,"-9"10"0,-5-3 1019,-5 8 1,-2 11-584,-1-2 1,11 7 0,3 9 0,8 10 0,10 9-444,11 5 0,3 1 0,11 3 0,5-4 0,5 0-136,5 1 0,9-8 1,-5 2-1,3-7-1243,0-7 0,-7 3 1386,6-10 0,-8 9 0,4-4 0</inkml:trace>
  <inkml:trace contextRef="#ctx0" brushRef="#br0">18444 14202 7569,'-43'0'178,"10"3"1,5 2 0,4 4 364,3 3 0,-3 9 0,-2 10 1,-2 4-131,2 10 1,-5 0 0,0 9 0,1-2 0,1-2-662,10 2 0,0-7 0,12 4 0,5-6 0,7-8-2171,9-6 2419,14-6 0,5 8 0,10 2 0</inkml:trace>
  <inkml:trace contextRef="#ctx0" brushRef="#br0">18784 14798 9785,'-2'19'700,"-3"-3"-348,-2-2 1,0 1-1,7 6 1,0 0 0,0 0-470,0 1 1,0-1 0,0 0 0,0 0-1,0 3-807,0 4 1,7-4 0,2 4 923,3-4 0,12-3 0,9 0 0</inkml:trace>
  <inkml:trace contextRef="#ctx0" brushRef="#br0">19422 14670 7569,'-21'0'174,"12"0"0,9 0 0,14 0 0,12 0 0,9-2 1,8-3-1,6-4 0,8-3 0,2-2 0,0 0 0,-2 2-486,2 2 0,-9-4 0,-5 7 312,-8 2 0,-11-16 0,5-3 0</inkml:trace>
  <inkml:trace contextRef="#ctx0" brushRef="#br0">19699 14309 7569,'-10'12'132,"-1"6"0,-8-3 0,2 4-64,3 2 1,9 7-1,-4 3 1,2 0 0,0 2 577,2 0 0,2 0 1,6 5-1,4-5 0,9 0-983,10 0 0,0-10 1,12 1-1,5-10 337,4-4 0,12-3 0,-4-7 0</inkml:trace>
  <inkml:trace contextRef="#ctx0" brushRef="#br0">20252 14394 7569,'-21'0'3566,"-1"0"-3452,11 0 1,3 2 0,13 5 0,7 7 65,7 5 0,-3 3 1,13 1-1,-3 3 1,0 5-544,2 2 0,10-7 0,-3 5 0,6-3-2049,1 0 1987,10-9 374,-7 0 0,7-7 0,-9 9 1</inkml:trace>
  <inkml:trace contextRef="#ctx0" brushRef="#br0">20677 14266 7569,'-21'-12'1271,"0"5"0,0 5-1040,-1 2 1,1 0 0,0 2 0,-1 5 0,1 10 0,0 7-10,0 4 0,6 10 0,4-3 0,-1 8-845,0 6 0,7-4 0,-2 5 0,7-5-2260,7-3 2883,5 1 0,9-1 0,1 1 0</inkml:trace>
  <inkml:trace contextRef="#ctx0" brushRef="#br0">20762 14819 7569,'22'-21'-15,"-1"2"1,3 2 0,4 3 123,7-2 1,6-1 0,1 1 0,-2 4 0,-2 0-34,-2 0 0,-3 7 0,2-2 0,-6 5 0,-6 2 400,-2 0-272,-9 0 1,-5 9 0,-14 8 0,-7 7 0,-7 4 115,-8-2 0,6 5 1,-6-1-1,6 1-177,2 0 0,2-1 1,2-4-1,5 3 1,3-3-307,4-3 0,5-1 1,7-1-1,7 0-207,5 0 1,5 1-1,2-1 1,5 0 369,2 0 0,2 1 0,8-1 0</inkml:trace>
  <inkml:trace contextRef="#ctx0" brushRef="#br0">21826 14989 11232,'-7'31'704,"-2"4"0,-3 5 1,-5 3-601,-2-1 1,-2 8 0,0 0 0,2-1 0,5 1-105,7 0 0,-5-1 0,0-6 0</inkml:trace>
  <inkml:trace contextRef="#ctx0" brushRef="#br0">23251 14181 8627,'10'21'205,"-8"-4"0,8 2 0,-1 5 0,5-1 0,5 1 1,3-3-123,-1 0 0,0-7 0,0-2 1,1 0-1,-1-2-311,0-1 1,0-2 0,1-9 0,-1-5 0,0-10-61,1-9 1,-8 0-1,0-7 1,2 0 243,3 0 1,0 7 0,-5-2 273,-6 4-160,-6 12 1,-2 5 0,-2 14 572,-6 7 0,-3 17 0,-11 12 0,1 11 0,0 7-213,0 3 1,-1 7 0,1 0 0,0 0-842,-1 2 1,11-14-1,4 2 1,4-6-685,3-8 1,17-5 1094,4-6 0,24-5 0,0-10 0</inkml:trace>
  <inkml:trace contextRef="#ctx0" brushRef="#br0">23975 14798 7569,'0'-21'170,"-3"9"1,-1 2 1318,-3 1 0,-3 6-957,3-4 1,5 22 0,-5 8 0,4 5 0,1 6-734,-5-1 1,4 2-1,-4 8 1,5-1-1,4 1-326,5-1 0,5-6 527,9-1 0,10-9 0,2 5 0</inkml:trace>
  <inkml:trace contextRef="#ctx0" brushRef="#br0">24379 14521 8602,'-21'0'-134,"9"-2"0,7-5 390,10-7 0,16 4 0,17 1 0,9-1 0,10-1 0,7-4-402,7 1 1,-10 7 0,5-7-1,-2 0-2051,-5 2 2197,-9 3 0,2-10 0,-10-5 0</inkml:trace>
  <inkml:trace contextRef="#ctx0" brushRef="#br0">24762 14117 7569,'-43'0'1430,"3"3"-896,5 4 0,13 5 0,15 9 0,3 3 1,-1 2-162,-2 2 0,0 7 0,7-2 0,2 5 0,5 7-588,7 0 0,8-3 0,4-4 0,4-5-2522,3-2 2737,3-3 0,6-6 0,1-1 0</inkml:trace>
  <inkml:trace contextRef="#ctx0" brushRef="#br0">25421 14117 6708,'7'22'690,"3"-1"1,-1 3 0,1 2 0,-3 2-23,2-2 0,1 5 0,6-3 0,-2 0-772,3 3 1,9-7 0,5 4 0,-1-4-460,1-3 0,7-2 1,-5-5-1,3-5 563,-1 1 0,0-8 0,8 8 0</inkml:trace>
  <inkml:trace contextRef="#ctx0" brushRef="#br0">26038 14075 7987,'-33'0'555,"2"16"0,10 8 1,0 7-1,-3 7 175,-4 2 1,4 12-1,-4 4 1,4 6-629,3 2 0,7-3 0,2-2 0,2-2 0,8-1-936,7-1 0,9-6 1,14-11-1,8-7 834,4-7 0,3 2 0,-1-15 0</inkml:trace>
  <inkml:trace contextRef="#ctx0" brushRef="#br0">26251 14649 7569,'-21'-10'516,"2"6"0,5-10-113,6-3 1,16-2 0,8-2-1,10 2 1,10 2-333,4 3 0,2 7 0,3-5 0,2 3 0,3 4-203,-3 3 0,3 2 1,-5 0-3,-5 0 1,-14 9 0,-5 8 0,-14 9 324,-11 9 1,-18 5 0,-15 3 0,-8-1 0,-5 3 498,3 5 1,11-5-1,8 4 1,7-4-435,7-2 0,4-3 0,10-5 0,5-4 0,9-5-540,14-5 1,13 3-1,8-17 1,8-2-367,4-3 0,-2-4 0,1-5 0,1-7 650,-2-5 0,-9-12 0,2-2 0</inkml:trace>
  <inkml:trace contextRef="#ctx0" brushRef="#br0">26719 13416 7569,'14'2'320,"3"8"0,6 13 0,10 17 321,8 15 0,1 9 1,1 9-1,-1 12 1,1 14-282,-1 12 0,1 0 0,-22-51 1,0 1-1,0 0 0,-1 0 1,-2 1-1,-1-1-133,-2 0 0,-2-1 1,4 55-1,-5-11 1,-3-4-843,-4-8 1,-12-5 0,-7-4 0,-3-5 614,3-7 0,-14-5 0,4-2 0</inkml:trace>
  <inkml:trace contextRef="#ctx0" brushRef="#br0">18699 16690 6078,'0'-21'961,"0"-1"1,-2 4-1,-3 6-359,-2 12 0,0 12 1,7 14-1,0 2 1,0-2-496,0-2 1,0-3-1,0 0 1,2-2-1,5-3-196,7-1 0,5-11 0,3 3 0,1-7 0,3-7-76,3-7 1,8-7-1,-4-5 1,3-5-1,-3-2-516,-2-5 1,2 1 0,-10-1 736,-4 2 1,-4 10 226,-1-2 1,-12 16 0,-11 12-1,-3 12 1,-2 7 16,2 2 1,-5 8-1,10-1 1,2-2-1,3-3-230,2-1 0,0-8 0,2-2 0,6-3-353,6-4 1,12-3 0,4-2 0,1 0 23,0 0 1,4-7 0,-6 0-1,-3 2 125,-3 3 1,-1 2 0,-3 2-121,-5 5 1,-2-2-256,-5 9 0,4-2 509,11 2 0,8-4 0,4-10 0</inkml:trace>
  <inkml:trace contextRef="#ctx0" brushRef="#br0">19890 16647 7569,'-2'-11'222,"-5"4"-43,-7 4 0,-5 3 0,-3 0 0,1 3 0,0 4 0,7-3 1,0 11-65,-3 1 1,5 1 0,0-1 0,3-2-1,4 3-34,3 2 0,2 2 0,0 0-138,0 1 1,9-11 0,5-4 0,5-4-60,3-3 0,6-10 0,3-4 0,-1-5-98,1-2 1,-5 0-1,-12 0 1,-7-1 183,-4 1 0,-20 9 0,-9 5 0,-9 5 0,-10 4 130,0 5 0,0-2 1,5 9-1,4 0-309,8-2 1,7 0 0,9-7 208,12 2 0,28-10 0,17-8 0</inkml:trace>
  <inkml:trace contextRef="#ctx0" brushRef="#br0">20528 16477 7569,'-9'15'-46,"-5"-4"1,-5-1 260,-2-5 0,-8-3 0,1-2 0,2 0 247,2 0 0,3 0-351,0 0 0,7 0 1,2 2-18,2 5 0,-4 5 1,5 9-1,-1 1 33,1-1 0,-5 0 0,6 0 0,4 1-111,1-1 1,6-9-1,4-5 1,7-5-2,5-2 0,2 0 1,3-4-1,2-8 0,2-10-217,-2-1 0,-2-10 0,-1-3 1,1-4 57,-3-2 0,5-8 0,-11 0 1,1 6-1,-2 3 965,-7 6 0,-4 9-369,-3-2 0,-3 16 0,-4 12 0,-5 12-391,1 7 1,-6 9 0,10 3-1,2-1 1,3 1-285,2-5 0,19 5 1,9-3-1,10-2 223,5-2 0,9-3 0,2 0 0</inkml:trace>
  <inkml:trace contextRef="#ctx0" brushRef="#br0">21145 16711 8790,'-14'-14'618,"0"0"0,7 9-435,-7-2 1,9 7-1,-2 7 1,5 7 29,2 5 1,0 10 0,0 1-1,0 3 1,0 5-188,0 2 1,7 3-1,2-3 1,1-2 0,1-5-40,1-2 1,2-3 0,5-7-1,-2 0-56,-3 1 0,-7-10 0,5-8-210,-3-8 0,-2-11 1,-7-15-1,0-10 1,3-10-218,4-4 1,-2-10-1,9-7 1,2 0 342,3-2 0,5 16 1,2 0-1,2 13 1,1 6 446,1 2 0,-6 17 0,4 1 0,-4 6 689,-3 7 1,-2 5 0,-5 7-476,-7 7 1,-9 12 0,-10 3 0,-11-1-766,-8 3 1,-5-5-1,-6 7 1,2-3-1,2-1 257,2 1 0,1-6 0,-8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5148 4996 7569,'-2'-19'79,"-5"5"1,2-2 0,-9 6 0,-3 1 0,-2-1-1,-2 6 1,0 1 0,-1 3 0,1 0 0,0 0-1,0 0 1,-1 3 0,1 4 177,0 7 1,0 5 0,-1 4 0,3 3-1,3 5 1,2 2-90,-3 5 1,8-7 0,2-1 0,4-1 0,6-1-92,4-2 1,4-5 0,11-4 0,1-5-23,6-3 1,-3-2 0,9-7 0,3 0-1,0 0-195,-3 0 0,5-9 1,-4-5-1,4-8-47,3-6 0,-8 2 1,1-9-1,-1-1 1,-2 1 82,-5-1 0,-6 3 0,-8-5 0,-7 5 46,-5 3 1,-4 1-1,-5 10 1,-10 5 351,-9 7 0,-11 5 0,-18 4 0,-11 8 1,-7 9 117,-8 7 0,6 11 1,1-4-1,8 3-239,12-1 0,16-9 0,12 3 1,10-6-1,8-2-4,6 1 0,21-1 0,9-2 0,13-5-328,8-7 0,6-4 0,8-3 0,1 0 0,-2-3-144,-6-4 1,-4 2 0,-11-9 0,-6-2 121,-7-3 0,-4 0 0,-5 0 0,-5-2 201,-7-10 0,-14 10 0,-7-1 1,-5 6 22,-2 4 0,-10 3 1,-4 9-1,-3 0 226,2 0 0,-2 9 0,10 5 0,2 5 0,2 2-44,3 1 0,9-1 1,8-2-1,8-3 1,13-1-322,9 1 0,9-4 0,13 0 1,4-3 144,2-4 1,0 0 0,3-1-1,-7 3-401,-5-2 0,-12-2 0,-5-6 0,-4-2 1,-3-4 25,0-3 0,-9-2 0,-5-7 0,-4-1 240,-3 1 0,-3 0 0,-4 2 0,-7 3 1,-7 4-31,-8 2 0,-4 3 1,-9 10-1,-3 4 746,-5 7 0,-4 7 0,-8 5 0,6 2 80,6-2 1,14 5-1,8-3 1,7 1-563,7 1 0,16-6 0,19 4 1,15-6-1,9-8 9,4-7 0,10-5 0,-2-2 0,2-2-565,-2-5 0,2 2 0,-12-9 0,-4-3-77,-5-1 1,-19-4 0,-1 1 0,-6-3 0,-9-2 380,-8-2 1,-16 0 0,-17 6-1,-12 4 77,-14 3 1,-2 6-1,-12 9 1,0 0-1,3 2 778,4 5 0,23-2 0,13 9 0,9 3-737,5 2 0,9 2 0,9 0 1,15 3-1,17 2-1636,8 2 1,15 8 1621,5-8 0,14 10 0,5-5 0</inkml:trace>
  <inkml:trace contextRef="#ctx0" brushRef="#br0">5233 6697 7464,'14'-19'-44,"-2"3"0,0 4 0,-3 0 0,3 3 0,0-1 0,2 3 0,0 0 535,1 0 0,-13-7-348,-2 7 1,-2 0-1,-13 7 1,-1 0-13,-3 0 0,5 2 0,0 3 0,-3 4-29,-2 3 1,-2 2-6,0 7 0,11 1-106,10-1 1,3-9 0,11-5-1,2-5-93,3-2 0,2 0 1,1 0-1,-1 0 0,0 0 55,1 0 0,-8 0 0,0 0 143,2 0 0,-8 0-3,-8 0 0,-17 0 0,-11 3 0,2 1 126,2 3 1,-4 8-1,-1-6 1,3 1 0,3 1 2,1 1 1,11-5-238,3 7 0,8-7 0,10 5 0,9-2-88,7-6 1,2-1 0,-4-3 0,2 0-216,2 0 1,-7 0-1,-6 0 378,1 0 1,-9 0 0,-7 2-1,-12 3 1,-9 4 134,-7 3 1,2-5 0,-7 5-1,2 0 73,5 0 0,9-8 0,6 6-194,1-1 1,3-4-1,12 7 1,7-3-1,11-4-245,8-3 0,2-2 0,3 0 0,-6 0 0,-1 0-26,-1 0 0,-2 3 1,-9 1 92,-3 4 0,-12 1 0,-2-4 329,-12 2 0,-7 0 1,-2-5-1,0 3-486,0 2 1,2 10-1,7-6-1593,12 1 1854,19-2 0,23-10 0,13 0 0</inkml:trace>
  <inkml:trace contextRef="#ctx0" brushRef="#br0">6744 6825 7569,'18'-10'-287,"-1"-1"0,-5-4 228,-3 1 0,8 9 0,-5-4 0,2 2 0,0-2 0,3-3 0,1-2 235,4 2 1,-13 2 0,-9 10 0,-12 0 34,-7 0 1,-2 0 0,-2 0 0,-3 3-39,-3 4 1,-6 5-1,6 6 1,3-1-1,3-3 370,1 3 0,1 2 1,2 2-328,5 0 1,5-7 0,11-2-244,5-2 0,5-3 1,9-7-1,3 0-51,4 0 0,-2 0 0,10 0 0,-1-3 1,1-1-301,-1-4 1,-9-1 0,2 4 0,-4-4-74,-3-3 0,-11 7 1,-13-2 888,-16 5 0,-11 4 0,-13 3 0,-2 4 144,-4 3 1,4 2 0,-3 5-1,11-2-9,8-3 0,20 0 0,16 5-1191,19-5 0,21 3 0,10-8 1,4 1 617,3-1 0,0 17 0,0-2 0</inkml:trace>
  <inkml:trace contextRef="#ctx0" brushRef="#br0">6595 7122 7569,'0'-21'5,"0"0"1,0 0 0,0-1 24,0 1 1,0 0-1,2 2 1,3 2-1,4 3 1,1-2 83,-1-3 1,5 5 0,-4 2 0,-1 0 16,1 0 0,-1 5 0,-4-7 0,4 0 163,3 2 0,-7 0-471,2 5 24,-5 5 157,-2-8 0,0 13 1,3 1-1,4 3-7,7-2 0,7-2 0,5-6 1,3-2-1,-1-4-85,3-3 1,-15 7 0,5-4 283,-2 0 1,-9 4-1,-5-7 27,-10 3 0,-7-1 0,-9 5 0,-3-2 0,-2 3 118,-2 1 0,-1-4 0,8 0 101,0 2 1,7-4-661,-1 2 0,13 0 1,2 7-1,12 0-97,7 0 1,2 0-1,0 0-280,1 0 781,-1 0 0,-12 7 1,-9 2-1,-11 1 25,-8-1 1,-3 1 0,1-6 0,0 3-47,0-2 1,6 5-235,1-3 0,12 2 0,2-4-494,12 2 1,7 2 363,2-2 0,-7-4 0,-2 6 350,-3 1-42,-2-8 1,-9 15 0,-5-8 690,-7 3 1,2-5-687,-2 7 1,7-2-1,-3 5 1,8-6-466,11-1 1,13-3-1,11-7 1,14 0-585,12 0 741,0 0 60,14 0 1,-9 9-1,0 3 1</inkml:trace>
  <inkml:trace contextRef="#ctx0" brushRef="#br0">5361 6910 7569,'-14'-12'222,"-1"3"59,-1-1 0,-1 5 0,1-6 167,2 1 1,9-6-1,-5 4-378,1 0 1,9-7-1,0 5-71,12-5 0,4 5 0,1 2 0,-3 3 0,0 2-9,-2-3-10,7 8 1,-19-8 0,0 10 0,-12 0 146,-7 0 0,-2 3 0,0 1 0,-1 3-27,1-2 1,2 0-61,5 2 1,7 2-1,16 6 1,15-8-1,16-5-733,15-2 0,13 2 0,3 3 0,-2 5 348,-3 1 1,-7 1 0,-7 5 0,-14-3 0,-10 2 215,-9 3 0,-17 3 1,-9-1-1,-21 0 129,-17 0 0,0 1 0,-26 8 0,5 3 0</inkml:trace>
  <inkml:trace contextRef="#ctx0" brushRef="#br0">13572 9780 7569,'-14'0'0,"0"0"184,-3 0 1,-2 0-1,0-2 1,8-3 0,8-4-1,10-3 1,5-2-1,2-1 1,1 4 404,-1 1 1,-7-6 0,5 1-296,-3-3 0,-4 6 1,-12 7-188,-7 10 1,-8 7 0,-4 9 0,-2 2 0,2 3-496,2 3 1,5-1 0,3-7-53,2 1 0,11-3 0,3-5 186,12-7 0,9-5 1,5-2-1,5-5 0,2-6 12,5-11 0,2-6 0,0 2 0,-4-2 0,-10 2 592,-10 2 0,-6 10 1,-10 0 194,0-3 1,-12 8 0,-9 4 0,-12 10-212,-8 9 0,-1 5 0,-1 2 1,1 0-1,2 3 289,4 4 0,-2-4 1,12 4-934,7-4 0,10-5 1,16-5-1,7-7-184,5-5 1,10-2 0,-1 0-1,0-2 104,3-5 1,-14 5 0,4-8 30,-2 1 0,-12 6 1202,-7-4 0,-10 7 1,-11 5-413,0 2 1,9 3 0,3-6-238,-1 3 0,8 3-127,-5-3 1,7-5-1,7 5 1,9-7 0,8-7-491,4-7 0,10-5 0,-2-2 1,1 2 242,-1 5 0,-5-3 0,-13 8 278,-3-3 1,-11 7-1,-18 1 1,-14 8 0,-10 10 75,-5 5 0,-6 3 0,2-1 0,6 0 0,11 0-4,6 1 0,15-1-170,9 0 0,28-9 0,17-3 0</inkml:trace>
  <inkml:trace contextRef="#ctx0" brushRef="#br0">4489 11205 7569,'-22'-22'142,"11"8"1,1 2 0,3 1-1,-2-1 1,-3-5 0,-5 1-1,-2 2 1,-2 6 0,0 6 243,-1 2 0,1 2 1,-2 3-1,-3 7 0,-5 5 1,0 6-169,0 1 1,3-1 0,7-1 0,2-1-280,5 0 0,2-7 1,9-2-102,3-2 0,5-3 0,16-10 0,1-4 0,-1-7 64,0-5-1,8-2 1,-1-3 0,-2-2 63,-2-2 1,-3 2 0,-2 9 0,-5 3 451,-7-2 0,0 6-91,-7 3 0,-5 7 0,-16 7 0,0 7-137,0 5 0,-1 5 0,1 2 0,0 2 0,0-2-196,-1-2 0,8-5 0,2-3-35,3-1 0,4-8 1,12 4-1,7-1-409,5-5 0,12-13 1,4-6-1,3-5 1,0-2 146,-2 0 0,-1 2 0,5 2 0,-4 6 0,-10-1 667,-10 0 0,-6 10 1,-13 2 224,-4 11 0,-7 11 0,-17 6 1,-9 8-249,-7 4 1,-10 2 0,7-2-1,6-4 1,6-8-44,9-4 1,15-3-1,9-2 1,13-5-1014,13-7 1,19-14 0,17-9-1,4-10 111,3-10 1,0 3 0,-3 0 0,-6 2 227,-13 5 0,-9 12 1,-11 7-1,-6 7-551,-9 7 928,-9 5 0,-19 19 0,-1 2 0</inkml:trace>
  <inkml:trace contextRef="#ctx0" brushRef="#br0">6871 11098 7569,'31'-9'-199,"-7"-1"0,4-4 0,-4 5 0,-3 2 1221,0 0-556,-9 0 0,-19 7 0,-14 2 0,-5 5-167,-5 7 1,7 3 0,-7-1 0,3-2 0,0 3 13,2 2 0,4 2 0,6-2 1,4-2-1,3-3-566,4 2 1,3-4-3,2 2 0,9-9 0,8 2 1,9-7 24,9-7 0,5-5 0,5-9 0,2 0 0,3-1 85,-3 1 1,-2 2 0,-5 3-1,-4 4 1,-8 2 828,-4 6 0,-12 4-151,-5 7 1,-24 5 0,-11 9 0,-12 2-162,-10 6 1,5-6 0,-5 8 0,6-2 0,3-4-247,6-6 0,7 3 0,11-11 0,5 4-403,3-1 1,6-9-1,15 2-44,9-5 1,17-11-1,5-6 1,9-6 16,2-7 1,5 4 0,-9-4-1,-3 7 1,-4 6 144,-8 8 1,-6 0 0,-18 7 694,-11 10 1,-19 9-1,-18 9 1,-11 7-29,-8 5 1,-6-4-1,1-3 1,6-2-13,13-5 0,9-3 1,14-1-792,5-1 0,23-9 1,19-5-1,10-5 0,5-2-429,-1 0 0,-1-7 1,-6 0-1,-7 2-236,-4 3 1,-5 4 959,-5 5 0,5 15 0,-7 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20316 11439 7569,'-22'0'-686,"1"0"1,7 0 712,0 0 0,0-8 0,-8 1 75,1 3 0,0-6 0,0 1 0,-1-1-5,1 1 1,0-8 0,-1 5 0,1-2 1,0 0 0,7 9 0,0-4-54,-3-1 0,-2 8 0,-2-5 0,0 5-50,-1 2 0,-1 0 0,-3 0 1,-5 0-1,-2 0 0,-3 2 0,-6 5 1,-3 7-1,-2 5 45,-3 2 1,-2 1 0,2-1 0,-6 0 27,-6 1 1,5 1 0,3 3 0,0 2 0,2-2 3,0-2 0,0-3 1,4 3-1,-1 2-44,2 2 0,-5 3 0,2-5 0,3 2 1,2 1 23,2 1 1,1-4 0,-1 7 0,1-2-21,-1-5 0,3 5 1,2-3-1,5-2 1,0-2-12,0-3 1,7 7 0,-3 1 0,8-3-16,7-3 0,-3-1 0,8-1 0,-1 0 1,1 0-7,4 1 1,3-1 0,4 0-1,5-2 1,8-2 12,3-3 0,4 0 0,1 5 0,3-3-48,3-1 1,9-4 0,-3 6 0,5-3-29,3 3 0,6-6 0,1 4 0,-3-1 0,-2 0 32,-2 0 1,-1-7-1,-2 5 1,-4 0 62,-8 0 0,-4-5 1,-3 5-1,0-1 99,1 1 1,-3-5 0,-5 7-33,-7 3 1,-2-8 0,-1 1 0,6-3-42,2 0 1,-5 0 0,7-7 0,2 0-67,3 0 0,3 0 0,-1 0-37,0 0 0,0 0 0,1 0 0,-1 0 35,0 0 0,1 7 0,1 0 1,3 0-1,5 1 24,2-1 1,-5 0-1,8-7 1,2 0-1,2 0-14,2 0 1,1 0 0,-1-3 0,1-4 8,0-7 1,-3 2 0,-5 0 0,-4 1 83,0-1 0,-8 5 0,6-5 0,-6 0 0,-1 3-34,-1-1 1,-7 3 0,0 7-64,3 0 1,2 0-43,2 0 0,0 7 0,0 0 18,1-2 0,-1 4 0,0-1 0,3-4 0,2-1 30,2-3 1,10-7-1,-2-1 1,4 1-1,2 0 5,1 0 0,-1-7 1,-1 5-1,-4-1 54,-1 1 0,-10-5 1,2 4-1,-4-2 143,-3-4 1,-7 4 0,0-2 0,1-3-73,-4-2 1,8 0 0,-4 3-1,3 2-88,4-3 1,-8-2 0,0-2 0,3 0 0,2-1-60,2 1 1,-2 7 0,-3 0-1,-4-3-49,-2-2 0,-3-2 1,-7 0-1,0 0 34,0-1 1,-3 1-1,-4 0 1,-5 0 15,1-1 0,-8 1 0,7 0 1,0 0-1,3-1-131,-1 1 1,8 0 0,-5 0-1,4-1-77,3 1 0,10 0 0,2-1 268,-1 1 1,-1 7 0,-10 0 61,0-3 0,-3 8 0,-4-1 149,-7 1 1,2 7-1,-2-5 1,-2 2-198,-3-2 0,-3 4 1,1-4-1,0 5-120,0 2 1,-1-7-1,-1 0 1,-3 2 0,-3 0-51,3-2 1,-4 2-1,-1-6 1,-2-1 0,-3 0 69,3-5 0,-7 6 0,5-3 1,-3-3 173,2-2 1,3 5 0,5 2 0,-5 0-48,0 0 1,-5 5 0,7-4 0,0 1-1,-2 5-112,0 3 0,14-5 222,-2 0-197,14 0 0,7 16 0,12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19614 2615,'42'-21,"1"0,-20 9,6-7,-17 17,-38 30,26-7,-29 29,36-10,15 2,1 1,1 9,-3 2,0 1,-6-3,-4-10,-1 1,-3 1,2 6,-6-3,4 8,-2-1,-1-2,3 0,8 5,-8-5,0 0,2 0,-6 7,6-5,-2 3,0-1,0-1,-7 1,0-4,0-2,0 0,3 6,1-6,4-3,-4-2,-1-2,6-1,3 1,2-1,0 1,-7-1,5 1,-2-1,-6 1,6-1,-3 1,-2-1,-3 1,-2-1,2 1,3 2,2 4,0-4,-4 7,4-2,7-1,2-6,3-5,3 7,-6 0,10 9,-9-2,-1 5,-9-6,-2 4,-10-8,-4 3,-3-5,-4-3,-6 10,-6 5,14 4,0 3,9 0,5-17,0-2,0 2,2-2,3 9,2-2,0 5,-7-7,0-3,0-2,0-10,2 1,3 1,2 4,-2 1,4-6,-1-1,-1 3,2 2,-7 2,6 1,-6-1,-2 1,0 7,0-1,0-2,0-2,0-3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20117 9569,'0'3,"-7"66,2-1,3-6,2 9,-2-5,-3-3,-2 1,0-2,4-3,-1-3,-3 4,-8-1,6 2,-3 0,-4 6,4-6,-2-4,-1 2,1 2,0 3,9 0,-4-1,2-1,0-3,2-2,3-1,2 6,0-6,0-6,-8 2,1-2,3-1,1 3,3-7,0 5,0-3,0 0,0 3,-7-1,0-6,2 0,1-1,-3 1,4-1,-6 1,2-1,0 1,-8-1,6 1,-1-1,1 1,-5-1,4 3,-1 2,-6 3,5 2,0-5,3 3,2 2,7-5,0 3,0-3,0-2,0-3,0 1,0-1,-7 1,0-1,0 3,-1 3,1 1,-2 1,2-8,-5 1,0-1,-4 3,6 7,1 7,-1 3,1 1,4-11,-2 5,0 0,7-15,0 3,0 5,0-3,0 10,0-1,0-1,0-6,-7 3,0 0,2 3,3 1,2-1,-7 6,-1-7,4 3,1 0,3-3,0 5,0-4,0-3,0-3,0-4,0 5,0 4,0 7,0-4,0-12,-2-10,-5 3,5-12,-6 3,6-20,2 12,0-28,10-19,1-30,1-6,5 8,-8 2,1 2,-1 1,5-8,-4 5,2 0,4-2,3-1,-5 6,0-8,3-2,2-3,0-1,-3-1,-2-2,1-3,-4-2,6 1,-10 6,-2 0,-3 0,-2 0,0-2,0 0,0 0,0 5,0 1,3-1,1 2,3 2,8 3,-6-5,3 2,4 0,3 3,3-7,-4 4,-1-4,-3-3,-7-7,5-2,-2-1,-6-1,-1-1,-3 5,2-7,3 1,2 1,2-4,-2 6,5-1,2-6,1-1,-1-1,7 3,0 2,1-3,-4-1,-1-6,-3-1,0-6,-2-2,-2 3,-10-10,0-5,0 1,0-4,0 1,0-4,0-3,0 56,0 1,0-55,0 3,2 6,5 8,-5 5,8 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20261 7398,'-4'-35,"-11"-33,-6-1,-5-1,-12 1,3-9,-5-2,-3-3,3-9,2-3,5 1,2-3,5 0,5 3,5-10,1-5,-1 0,4 1,-2 4,0 2,-1 5,1 3,0-5,-7 4,-3 1,-4-1,2-13,-10 1,1 1,2 4,-5 1,7 4,1-5,-1-6,5-1,12 3,7 7,4 4,3 5,0 5,5-2,7 16,9 5,3 7,-1 7,-1 9,-1 1,10-1,-17 29,5 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70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g^xy</a:t>
            </a:r>
            <a:r>
              <a:rPr lang="en-US" dirty="0"/>
              <a:t> is a quadratic residue if </a:t>
            </a:r>
            <a:r>
              <a:rPr lang="en-US" dirty="0" err="1"/>
              <a:t>xy</a:t>
            </a:r>
            <a:r>
              <a:rPr lang="en-US" dirty="0"/>
              <a:t> is even. </a:t>
            </a:r>
            <a:r>
              <a:rPr lang="en-US" dirty="0" err="1"/>
              <a:t>Xy</a:t>
            </a:r>
            <a:r>
              <a:rPr lang="en-US" dirty="0"/>
              <a:t> is even when x or y is 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51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g^xy</a:t>
            </a:r>
            <a:r>
              <a:rPr lang="en-US" dirty="0"/>
              <a:t> is a quadratic residue if </a:t>
            </a:r>
            <a:r>
              <a:rPr lang="en-US" dirty="0" err="1"/>
              <a:t>xy</a:t>
            </a:r>
            <a:r>
              <a:rPr lang="en-US" dirty="0"/>
              <a:t> is even. </a:t>
            </a:r>
            <a:r>
              <a:rPr lang="en-US" dirty="0" err="1"/>
              <a:t>Xy</a:t>
            </a:r>
            <a:r>
              <a:rPr lang="en-US" dirty="0"/>
              <a:t> is even when x or y is 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3/25/19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3/25/19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8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 curves as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Recall that a </a:t>
            </a:r>
            <a:r>
              <a:rPr lang="en-US" i="1" dirty="0"/>
              <a:t>group</a:t>
            </a:r>
            <a:r>
              <a:rPr lang="en-US" dirty="0"/>
              <a:t> is a set G along with an operation * such that for all </a:t>
            </a:r>
            <a:r>
              <a:rPr lang="en-US" dirty="0" err="1"/>
              <a:t>a,b,c</a:t>
            </a:r>
            <a:r>
              <a:rPr lang="en-US" dirty="0"/>
              <a:t> in G:</a:t>
            </a:r>
          </a:p>
          <a:p>
            <a:r>
              <a:rPr lang="en-US" i="1" dirty="0"/>
              <a:t>Closure</a:t>
            </a:r>
            <a:r>
              <a:rPr lang="en-US" dirty="0"/>
              <a:t>: a*b in G</a:t>
            </a:r>
            <a:endParaRPr lang="en-US" i="1" dirty="0"/>
          </a:p>
          <a:p>
            <a:r>
              <a:rPr lang="en-US" i="1" dirty="0"/>
              <a:t>Associativity</a:t>
            </a:r>
            <a:r>
              <a:rPr lang="en-US" dirty="0"/>
              <a:t>:  (a*b)*c = a*(b*c)</a:t>
            </a:r>
          </a:p>
          <a:p>
            <a:r>
              <a:rPr lang="en-US" i="1" dirty="0"/>
              <a:t>Identity</a:t>
            </a:r>
            <a:r>
              <a:rPr lang="en-US" dirty="0"/>
              <a:t>: exists 1 in G </a:t>
            </a:r>
            <a:r>
              <a:rPr lang="en-US" dirty="0" err="1"/>
              <a:t>s.t.</a:t>
            </a:r>
            <a:r>
              <a:rPr lang="en-US" dirty="0"/>
              <a:t> 1*a = a*1 = a</a:t>
            </a:r>
          </a:p>
          <a:p>
            <a:r>
              <a:rPr lang="en-US" i="1" dirty="0"/>
              <a:t>Inverses</a:t>
            </a:r>
            <a:r>
              <a:rPr lang="en-US" dirty="0"/>
              <a:t>: for all a in G, there exists a</a:t>
            </a:r>
            <a:r>
              <a:rPr lang="en-US" baseline="30000" dirty="0"/>
              <a:t>-1 </a:t>
            </a:r>
            <a:r>
              <a:rPr lang="en-US" dirty="0"/>
              <a:t>in G </a:t>
            </a:r>
            <a:r>
              <a:rPr lang="en-US" dirty="0" err="1"/>
              <a:t>s.t.</a:t>
            </a:r>
            <a:r>
              <a:rPr lang="en-US" dirty="0"/>
              <a:t> a*a</a:t>
            </a:r>
            <a:r>
              <a:rPr lang="en-US" baseline="30000" dirty="0"/>
              <a:t>-1</a:t>
            </a:r>
            <a:r>
              <a:rPr lang="en-US" dirty="0"/>
              <a:t> = 1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 err="1"/>
              <a:t>Abelian</a:t>
            </a:r>
            <a:r>
              <a:rPr lang="en-US" i="1" dirty="0"/>
              <a:t> groups</a:t>
            </a:r>
            <a:r>
              <a:rPr lang="en-US" dirty="0"/>
              <a:t>: a*b = b*c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E5C700-6170-C343-9681-485A0F4CE772}"/>
                  </a:ext>
                </a:extLst>
              </p14:cNvPr>
              <p14:cNvContentPartPr/>
              <p14:nvPr/>
            </p14:nvContentPartPr>
            <p14:xfrm>
              <a:off x="4786560" y="5464800"/>
              <a:ext cx="352440" cy="283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E5C700-6170-C343-9681-485A0F4CE7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7200" y="5455440"/>
                <a:ext cx="371160" cy="30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46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 curve group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operation * is called “point addition” and we usually denote this P + Q  for  P,Q in E</a:t>
            </a:r>
          </a:p>
          <a:p>
            <a:endParaRPr lang="en-US" dirty="0"/>
          </a:p>
          <a:p>
            <a:r>
              <a:rPr lang="en-US" dirty="0"/>
              <a:t>What does it mean to “add” two points </a:t>
            </a:r>
          </a:p>
          <a:p>
            <a:pPr marL="0" indent="0">
              <a:buNone/>
            </a:pPr>
            <a:r>
              <a:rPr lang="en-US" dirty="0"/>
              <a:t>				P = (x1,y1) and Q = (x2,y2)?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C1F53D-0121-1246-839C-921A5C2B75DA}"/>
                  </a:ext>
                </a:extLst>
              </p14:cNvPr>
              <p14:cNvContentPartPr/>
              <p14:nvPr/>
            </p14:nvContentPartPr>
            <p14:xfrm>
              <a:off x="3951720" y="4829760"/>
              <a:ext cx="5873400" cy="1353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C1F53D-0121-1246-839C-921A5C2B7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2360" y="4820400"/>
                <a:ext cx="5892120" cy="13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3889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 curve group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 </a:t>
            </a:r>
            <a:r>
              <a:rPr lang="en-US" dirty="0">
                <a:latin typeface="Apple Chancery"/>
                <a:cs typeface="Apple Chancery"/>
              </a:rPr>
              <a:t>O </a:t>
            </a:r>
            <a:r>
              <a:rPr lang="en-US" dirty="0"/>
              <a:t>be the identity for the group</a:t>
            </a:r>
          </a:p>
          <a:p>
            <a:pPr lvl="1"/>
            <a:r>
              <a:rPr lang="en-US" dirty="0"/>
              <a:t>P+</a:t>
            </a:r>
            <a:r>
              <a:rPr lang="en-US" dirty="0">
                <a:latin typeface="Apple Chancery"/>
                <a:cs typeface="Apple Chancery"/>
              </a:rPr>
              <a:t>O</a:t>
            </a:r>
            <a:r>
              <a:rPr lang="en-US" dirty="0"/>
              <a:t> = </a:t>
            </a:r>
            <a:r>
              <a:rPr lang="en-US" dirty="0">
                <a:latin typeface="Apple Chancery"/>
                <a:cs typeface="Apple Chancery"/>
              </a:rPr>
              <a:t>O </a:t>
            </a:r>
            <a:r>
              <a:rPr lang="en-US" dirty="0">
                <a:latin typeface="+mj-lt"/>
                <a:cs typeface="Apple Chancery"/>
              </a:rPr>
              <a:t>+ </a:t>
            </a:r>
            <a:r>
              <a:rPr lang="en-US" dirty="0"/>
              <a:t>P = P  for any point</a:t>
            </a:r>
          </a:p>
          <a:p>
            <a:r>
              <a:rPr lang="en-US" dirty="0"/>
              <a:t>Let P</a:t>
            </a:r>
            <a:r>
              <a:rPr lang="en-US" baseline="30000" dirty="0"/>
              <a:t>-1</a:t>
            </a:r>
            <a:r>
              <a:rPr lang="en-US" dirty="0"/>
              <a:t> be (x,-y)  for P = (</a:t>
            </a:r>
            <a:r>
              <a:rPr lang="en-US" dirty="0" err="1"/>
              <a:t>x,y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By definition  P + P</a:t>
            </a:r>
            <a:r>
              <a:rPr lang="en-US" baseline="30000" dirty="0"/>
              <a:t>-1</a:t>
            </a:r>
            <a:r>
              <a:rPr lang="en-US" dirty="0"/>
              <a:t>  = </a:t>
            </a:r>
            <a:r>
              <a:rPr lang="en-US" dirty="0">
                <a:latin typeface="Apple Chancery"/>
                <a:cs typeface="Apple Chancery"/>
              </a:rPr>
              <a:t>O</a:t>
            </a:r>
          </a:p>
          <a:p>
            <a:pPr lvl="1"/>
            <a:r>
              <a:rPr lang="en-US" dirty="0">
                <a:latin typeface="Apple Chancery"/>
                <a:cs typeface="Apple Chancery"/>
              </a:rPr>
              <a:t>O </a:t>
            </a:r>
            <a:r>
              <a:rPr lang="en-US" baseline="30000" dirty="0">
                <a:latin typeface="+mj-lt"/>
                <a:cs typeface="Apple Chancery"/>
              </a:rPr>
              <a:t>-1  </a:t>
            </a:r>
            <a:r>
              <a:rPr lang="en-US" dirty="0">
                <a:latin typeface="+mj-lt"/>
                <a:cs typeface="Apple Chancery"/>
              </a:rPr>
              <a:t>= </a:t>
            </a:r>
            <a:r>
              <a:rPr lang="en-US" dirty="0">
                <a:latin typeface="Apple Chancery"/>
                <a:cs typeface="Apple Chancery"/>
              </a:rPr>
              <a:t>O</a:t>
            </a:r>
          </a:p>
          <a:p>
            <a:r>
              <a:rPr lang="en-US" dirty="0"/>
              <a:t>P + Q  has geometric interpretation</a:t>
            </a:r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BFC0E0-EE2B-7047-847F-B16CEAEE9123}"/>
                  </a:ext>
                </a:extLst>
              </p14:cNvPr>
              <p14:cNvContentPartPr/>
              <p14:nvPr/>
            </p14:nvContentPartPr>
            <p14:xfrm>
              <a:off x="1460880" y="1752840"/>
              <a:ext cx="3477240" cy="242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BFC0E0-EE2B-7047-847F-B16CEAEE91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520" y="1743480"/>
                <a:ext cx="3495960" cy="244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56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914400"/>
            <a:ext cx="4178300" cy="461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1" y="5811335"/>
            <a:ext cx="149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30000" dirty="0"/>
              <a:t>2</a:t>
            </a:r>
            <a:r>
              <a:rPr lang="en-US" dirty="0"/>
              <a:t> = x</a:t>
            </a:r>
            <a:r>
              <a:rPr lang="en-US" baseline="30000" dirty="0"/>
              <a:t>3</a:t>
            </a:r>
            <a:r>
              <a:rPr lang="en-US" dirty="0"/>
              <a:t> - 5x + 5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14800" y="2362200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2678668"/>
            <a:ext cx="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24200" y="2362200"/>
            <a:ext cx="579120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51418" y="26024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600" y="41148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-R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934200" y="762000"/>
            <a:ext cx="0" cy="449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4495800" y="2667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19800" y="25146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58000" y="24384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58000" y="42672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6DA7B2-F8C3-404C-80B9-B6B98D928397}"/>
                  </a:ext>
                </a:extLst>
              </p14:cNvPr>
              <p14:cNvContentPartPr/>
              <p14:nvPr/>
            </p14:nvContentPartPr>
            <p14:xfrm>
              <a:off x="6532560" y="4064400"/>
              <a:ext cx="1003680" cy="528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6DA7B2-F8C3-404C-80B9-B6B98D9283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3200" y="4055040"/>
                <a:ext cx="1022400" cy="54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91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 curve group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 </a:t>
            </a:r>
            <a:r>
              <a:rPr lang="en-US" dirty="0">
                <a:latin typeface="Apple Chancery"/>
                <a:cs typeface="Apple Chancery"/>
              </a:rPr>
              <a:t>O </a:t>
            </a:r>
            <a:r>
              <a:rPr lang="en-US" dirty="0"/>
              <a:t>be the identity for the group</a:t>
            </a:r>
          </a:p>
          <a:p>
            <a:pPr lvl="1"/>
            <a:r>
              <a:rPr lang="en-US" dirty="0"/>
              <a:t>P+</a:t>
            </a:r>
            <a:r>
              <a:rPr lang="en-US" dirty="0">
                <a:latin typeface="Apple Chancery"/>
                <a:cs typeface="Apple Chancery"/>
              </a:rPr>
              <a:t>O</a:t>
            </a:r>
            <a:r>
              <a:rPr lang="en-US" dirty="0"/>
              <a:t> = </a:t>
            </a:r>
            <a:r>
              <a:rPr lang="en-US" dirty="0">
                <a:latin typeface="Apple Chancery"/>
                <a:cs typeface="Apple Chancery"/>
              </a:rPr>
              <a:t>O </a:t>
            </a:r>
            <a:r>
              <a:rPr lang="en-US" dirty="0">
                <a:latin typeface="+mj-lt"/>
                <a:cs typeface="Apple Chancery"/>
              </a:rPr>
              <a:t>+ </a:t>
            </a:r>
            <a:r>
              <a:rPr lang="en-US" dirty="0"/>
              <a:t>P = P  for any point</a:t>
            </a:r>
          </a:p>
          <a:p>
            <a:r>
              <a:rPr lang="en-US" dirty="0"/>
              <a:t>Let P</a:t>
            </a:r>
            <a:r>
              <a:rPr lang="en-US" baseline="30000" dirty="0"/>
              <a:t>-1</a:t>
            </a:r>
            <a:r>
              <a:rPr lang="en-US" dirty="0"/>
              <a:t> be (x,-y)  for P = (</a:t>
            </a:r>
            <a:r>
              <a:rPr lang="en-US" dirty="0" err="1"/>
              <a:t>x,y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By definition  P + P</a:t>
            </a:r>
            <a:r>
              <a:rPr lang="en-US" baseline="30000" dirty="0"/>
              <a:t>-1</a:t>
            </a:r>
            <a:r>
              <a:rPr lang="en-US" dirty="0"/>
              <a:t>  = </a:t>
            </a:r>
            <a:r>
              <a:rPr lang="en-US" dirty="0">
                <a:latin typeface="Apple Chancery"/>
                <a:cs typeface="Apple Chancery"/>
              </a:rPr>
              <a:t>O</a:t>
            </a:r>
          </a:p>
          <a:p>
            <a:pPr lvl="1"/>
            <a:r>
              <a:rPr lang="en-US" dirty="0">
                <a:latin typeface="Apple Chancery"/>
                <a:cs typeface="Apple Chancery"/>
              </a:rPr>
              <a:t>O </a:t>
            </a:r>
            <a:r>
              <a:rPr lang="en-US" baseline="30000" dirty="0">
                <a:cs typeface="Apple Chancery"/>
              </a:rPr>
              <a:t>-1  </a:t>
            </a:r>
            <a:r>
              <a:rPr lang="en-US" dirty="0">
                <a:cs typeface="Apple Chancery"/>
              </a:rPr>
              <a:t>= </a:t>
            </a:r>
            <a:r>
              <a:rPr lang="en-US" dirty="0">
                <a:latin typeface="Apple Chancery"/>
                <a:cs typeface="Apple Chancery"/>
              </a:rPr>
              <a:t>O</a:t>
            </a:r>
          </a:p>
          <a:p>
            <a:r>
              <a:rPr lang="en-US" dirty="0"/>
              <a:t>P + Q  has geometric interpretation</a:t>
            </a:r>
          </a:p>
          <a:p>
            <a:pPr lvl="1"/>
            <a:r>
              <a:rPr lang="en-US" dirty="0"/>
              <a:t> P + Q + R = </a:t>
            </a:r>
            <a:r>
              <a:rPr lang="en-US" dirty="0">
                <a:latin typeface="Apple Chancery"/>
                <a:cs typeface="Apple Chancery"/>
              </a:rPr>
              <a:t>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914400"/>
            <a:ext cx="4178300" cy="461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1" y="5811335"/>
            <a:ext cx="149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30000" dirty="0"/>
              <a:t>2</a:t>
            </a:r>
            <a:r>
              <a:rPr lang="en-US" dirty="0"/>
              <a:t> = x</a:t>
            </a:r>
            <a:r>
              <a:rPr lang="en-US" baseline="30000" dirty="0"/>
              <a:t>3</a:t>
            </a:r>
            <a:r>
              <a:rPr lang="en-US" dirty="0"/>
              <a:t> - 5x + 5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0086" y="4419600"/>
            <a:ext cx="3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P’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76600" y="4724400"/>
            <a:ext cx="5791200" cy="3164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53048" y="1872734"/>
            <a:ext cx="43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-R’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53950" y="4355068"/>
            <a:ext cx="36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R’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7162800" y="762000"/>
            <a:ext cx="0" cy="449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5181600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66038" y="19050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86600" y="47244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200F58-C691-0E43-932A-645915265AC4}"/>
                  </a:ext>
                </a:extLst>
              </p14:cNvPr>
              <p14:cNvContentPartPr/>
              <p14:nvPr/>
            </p14:nvContentPartPr>
            <p14:xfrm>
              <a:off x="7061040" y="914400"/>
              <a:ext cx="244440" cy="1749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200F58-C691-0E43-932A-645915265A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5200" y="851040"/>
                <a:ext cx="275760" cy="18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E4FB1E-DEE3-8F4D-B7D1-74A65E15408A}"/>
                  </a:ext>
                </a:extLst>
              </p14:cNvPr>
              <p14:cNvContentPartPr/>
              <p14:nvPr/>
            </p14:nvContentPartPr>
            <p14:xfrm>
              <a:off x="7014960" y="3444840"/>
              <a:ext cx="276120" cy="2151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E4FB1E-DEE3-8F4D-B7D1-74A65E1540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9120" y="3381480"/>
                <a:ext cx="307440" cy="22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8BF79D-7707-BC4F-842D-A22E235DA7CA}"/>
                  </a:ext>
                </a:extLst>
              </p14:cNvPr>
              <p14:cNvContentPartPr/>
              <p14:nvPr/>
            </p14:nvContentPartPr>
            <p14:xfrm>
              <a:off x="6961320" y="1140480"/>
              <a:ext cx="333000" cy="1523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8BF79D-7707-BC4F-842D-A22E235DA7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45480" y="1077120"/>
                <a:ext cx="364680" cy="16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85E6F71-FE35-D04C-93A1-8B8DB976C269}"/>
                  </a:ext>
                </a:extLst>
              </p14:cNvPr>
              <p14:cNvContentPartPr/>
              <p14:nvPr/>
            </p14:nvContentPartPr>
            <p14:xfrm>
              <a:off x="2857320" y="1821600"/>
              <a:ext cx="5648040" cy="2755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85E6F71-FE35-D04C-93A1-8B8DB976C2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7960" y="1812240"/>
                <a:ext cx="5666760" cy="27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6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 curve group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  </a:t>
            </a:r>
            <a:r>
              <a:rPr lang="en-US" dirty="0">
                <a:latin typeface="Apple Chancery"/>
                <a:cs typeface="Apple Chancery"/>
              </a:rPr>
              <a:t>O </a:t>
            </a:r>
            <a:r>
              <a:rPr lang="en-US" dirty="0"/>
              <a:t>be the identity for the group</a:t>
            </a:r>
          </a:p>
          <a:p>
            <a:pPr lvl="1"/>
            <a:r>
              <a:rPr lang="en-US" dirty="0"/>
              <a:t>P+</a:t>
            </a:r>
            <a:r>
              <a:rPr lang="en-US" dirty="0">
                <a:latin typeface="Apple Chancery"/>
                <a:cs typeface="Apple Chancery"/>
              </a:rPr>
              <a:t>O</a:t>
            </a:r>
            <a:r>
              <a:rPr lang="en-US" dirty="0"/>
              <a:t> = </a:t>
            </a:r>
            <a:r>
              <a:rPr lang="en-US" dirty="0">
                <a:latin typeface="Apple Chancery"/>
                <a:cs typeface="Apple Chancery"/>
              </a:rPr>
              <a:t>O </a:t>
            </a:r>
            <a:r>
              <a:rPr lang="en-US" dirty="0">
                <a:latin typeface="+mj-lt"/>
                <a:cs typeface="Apple Chancery"/>
              </a:rPr>
              <a:t>+ </a:t>
            </a:r>
            <a:r>
              <a:rPr lang="en-US" dirty="0"/>
              <a:t>P = P  for any point</a:t>
            </a:r>
          </a:p>
          <a:p>
            <a:r>
              <a:rPr lang="en-US" dirty="0"/>
              <a:t>Let P</a:t>
            </a:r>
            <a:r>
              <a:rPr lang="en-US" baseline="30000" dirty="0"/>
              <a:t>-1</a:t>
            </a:r>
            <a:r>
              <a:rPr lang="en-US" dirty="0"/>
              <a:t> be (x,-y)  for P = (</a:t>
            </a:r>
            <a:r>
              <a:rPr lang="en-US" dirty="0" err="1"/>
              <a:t>x,y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By definition  P + P</a:t>
            </a:r>
            <a:r>
              <a:rPr lang="en-US" baseline="30000" dirty="0"/>
              <a:t>-1</a:t>
            </a:r>
            <a:r>
              <a:rPr lang="en-US" dirty="0"/>
              <a:t>  = </a:t>
            </a:r>
            <a:r>
              <a:rPr lang="en-US" dirty="0">
                <a:latin typeface="Apple Chancery"/>
                <a:cs typeface="Apple Chancery"/>
              </a:rPr>
              <a:t>O</a:t>
            </a:r>
          </a:p>
          <a:p>
            <a:pPr lvl="1"/>
            <a:r>
              <a:rPr lang="en-US" dirty="0">
                <a:latin typeface="Apple Chancery"/>
                <a:cs typeface="Apple Chancery"/>
              </a:rPr>
              <a:t>O </a:t>
            </a:r>
            <a:r>
              <a:rPr lang="en-US" baseline="30000" dirty="0">
                <a:cs typeface="Apple Chancery"/>
              </a:rPr>
              <a:t>-1  </a:t>
            </a:r>
            <a:r>
              <a:rPr lang="en-US" dirty="0">
                <a:cs typeface="Apple Chancery"/>
              </a:rPr>
              <a:t>= </a:t>
            </a:r>
            <a:r>
              <a:rPr lang="en-US" dirty="0">
                <a:latin typeface="Apple Chancery"/>
                <a:cs typeface="Apple Chancery"/>
              </a:rPr>
              <a:t>O</a:t>
            </a:r>
          </a:p>
          <a:p>
            <a:r>
              <a:rPr lang="en-US" dirty="0"/>
              <a:t>P + Q  has geometric interpretation</a:t>
            </a:r>
          </a:p>
          <a:p>
            <a:pPr lvl="1"/>
            <a:r>
              <a:rPr lang="en-US" dirty="0"/>
              <a:t> P + Q + R = </a:t>
            </a:r>
            <a:r>
              <a:rPr lang="en-US" dirty="0">
                <a:latin typeface="Apple Chancery"/>
                <a:cs typeface="Apple Chancery"/>
              </a:rPr>
              <a:t>O</a:t>
            </a:r>
          </a:p>
          <a:p>
            <a:pPr lvl="1"/>
            <a:r>
              <a:rPr lang="en-US" dirty="0"/>
              <a:t> P’ + P’ = -R’</a:t>
            </a:r>
          </a:p>
          <a:p>
            <a:pPr lvl="1"/>
            <a:r>
              <a:rPr lang="en-US" dirty="0"/>
              <a:t>Over finite fields same, but calculate algebraically</a:t>
            </a:r>
          </a:p>
        </p:txBody>
      </p:sp>
    </p:spTree>
    <p:extLst>
      <p:ext uri="{BB962C8B-B14F-4D97-AF65-F5344CB8AC3E}">
        <p14:creationId xmlns:p14="http://schemas.microsoft.com/office/powerpoint/2010/main" val="392743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Elliptic curve group operation </a:t>
            </a:r>
            <a:br>
              <a:rPr lang="en-US" b="1" dirty="0"/>
            </a:br>
            <a:r>
              <a:rPr lang="en-US" b="1" dirty="0"/>
              <a:t>(over </a:t>
            </a:r>
            <a:r>
              <a:rPr lang="en-US" b="1" dirty="0" err="1"/>
              <a:t>F</a:t>
            </a:r>
            <a:r>
              <a:rPr lang="en-US" b="1" baseline="-25000" dirty="0" err="1"/>
              <a:t>p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Adding P = (x1,y1)  ,  Q = (x2,y2):</a:t>
            </a:r>
          </a:p>
          <a:p>
            <a:pPr lvl="1"/>
            <a:r>
              <a:rPr lang="en-US" dirty="0"/>
              <a:t>Slope is D = (y2-y1) / (x2-x1)    mod p</a:t>
            </a:r>
          </a:p>
          <a:p>
            <a:r>
              <a:rPr lang="en-US" dirty="0"/>
              <a:t>Line through P,Q is </a:t>
            </a:r>
          </a:p>
          <a:p>
            <a:pPr marL="457200" lvl="1" indent="0">
              <a:buNone/>
            </a:pPr>
            <a:r>
              <a:rPr lang="en-US" dirty="0"/>
              <a:t>	   y = D(x-x1) + y1  mod p</a:t>
            </a:r>
          </a:p>
          <a:p>
            <a:r>
              <a:rPr lang="en-US" dirty="0"/>
              <a:t>Substitute in to curve equation:</a:t>
            </a:r>
          </a:p>
          <a:p>
            <a:pPr marL="457200" lvl="1" indent="0">
              <a:buNone/>
            </a:pPr>
            <a:r>
              <a:rPr lang="en-US" dirty="0"/>
              <a:t>	  (D(x-x1) + y1)</a:t>
            </a:r>
            <a:r>
              <a:rPr lang="en-US" baseline="30000" dirty="0"/>
              <a:t>2</a:t>
            </a:r>
            <a:r>
              <a:rPr lang="en-US" dirty="0"/>
              <a:t> = x</a:t>
            </a:r>
            <a:r>
              <a:rPr lang="en-US" baseline="30000" dirty="0"/>
              <a:t>3</a:t>
            </a:r>
            <a:r>
              <a:rPr lang="en-US" dirty="0"/>
              <a:t> + ax + b mod p</a:t>
            </a:r>
          </a:p>
          <a:p>
            <a:r>
              <a:rPr lang="en-US" dirty="0"/>
              <a:t>Only three values of x satisfy equation: x1,x2 and</a:t>
            </a:r>
          </a:p>
          <a:p>
            <a:pPr lvl="1"/>
            <a:r>
              <a:rPr lang="en-US" dirty="0"/>
              <a:t>x3 = D</a:t>
            </a:r>
            <a:r>
              <a:rPr lang="en-US" baseline="30000" dirty="0"/>
              <a:t>2 </a:t>
            </a:r>
            <a:r>
              <a:rPr lang="en-US" dirty="0"/>
              <a:t>- x1 - x2   mod p</a:t>
            </a:r>
          </a:p>
          <a:p>
            <a:pPr lvl="1"/>
            <a:r>
              <a:rPr lang="en-US" dirty="0"/>
              <a:t>So:   y3 = D(x3-x1) + y1   mod p</a:t>
            </a:r>
          </a:p>
          <a:p>
            <a:r>
              <a:rPr lang="en-US" dirty="0"/>
              <a:t>Above only works for x1 ≠ x2. Similar calculation though for P + P case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F700E7-28F6-0D48-8233-B5FB77485984}"/>
                  </a:ext>
                </a:extLst>
              </p14:cNvPr>
              <p14:cNvContentPartPr/>
              <p14:nvPr/>
            </p14:nvContentPartPr>
            <p14:xfrm>
              <a:off x="1508760" y="3712320"/>
              <a:ext cx="4832640" cy="59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F700E7-28F6-0D48-8233-B5FB774859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9400" y="3702960"/>
                <a:ext cx="485136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25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Elliptic curve group operation </a:t>
            </a:r>
            <a:br>
              <a:rPr lang="en-US" b="1" dirty="0"/>
            </a:br>
            <a:r>
              <a:rPr lang="en-US" b="1" dirty="0"/>
              <a:t>(over </a:t>
            </a:r>
            <a:r>
              <a:rPr lang="en-US" b="1" dirty="0" err="1"/>
              <a:t>F</a:t>
            </a:r>
            <a:r>
              <a:rPr lang="en-US" b="1" baseline="-25000" dirty="0" err="1"/>
              <a:t>p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96012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 + Q for P = (x1,y1)  Q = (x2,y2)</a:t>
            </a:r>
          </a:p>
          <a:p>
            <a:pPr marL="0" indent="0">
              <a:buNone/>
            </a:pPr>
            <a:r>
              <a:rPr lang="en-US" dirty="0"/>
              <a:t>	If P = </a:t>
            </a:r>
            <a:r>
              <a:rPr lang="en-US" dirty="0">
                <a:latin typeface="Apple Chancery"/>
                <a:cs typeface="Apple Chancery"/>
              </a:rPr>
              <a:t>O  </a:t>
            </a:r>
            <a:r>
              <a:rPr lang="en-US" dirty="0"/>
              <a:t>then return Q </a:t>
            </a:r>
          </a:p>
          <a:p>
            <a:pPr marL="0" indent="0">
              <a:buNone/>
            </a:pPr>
            <a:r>
              <a:rPr lang="en-US" dirty="0"/>
              <a:t>	If Q = </a:t>
            </a:r>
            <a:r>
              <a:rPr lang="en-US" dirty="0">
                <a:latin typeface="Apple Chancery"/>
                <a:cs typeface="Apple Chancery"/>
              </a:rPr>
              <a:t>O  </a:t>
            </a:r>
            <a:r>
              <a:rPr lang="en-US" dirty="0"/>
              <a:t>then return P</a:t>
            </a:r>
          </a:p>
          <a:p>
            <a:pPr marL="0" indent="0">
              <a:buNone/>
            </a:pPr>
            <a:r>
              <a:rPr lang="en-US" dirty="0"/>
              <a:t>	If x1 = x2 and y1 = -y2 then return </a:t>
            </a:r>
            <a:r>
              <a:rPr lang="en-US" dirty="0">
                <a:latin typeface="Apple Chancery"/>
                <a:cs typeface="Apple Chancery"/>
              </a:rPr>
              <a:t>O</a:t>
            </a:r>
          </a:p>
          <a:p>
            <a:pPr marL="0" indent="0">
              <a:buNone/>
            </a:pPr>
            <a:r>
              <a:rPr lang="en-US" dirty="0"/>
              <a:t>	If x1 = x2 and y1 = y2 then D = (3x1</a:t>
            </a:r>
            <a:r>
              <a:rPr lang="en-US" baseline="30000" dirty="0"/>
              <a:t>2  </a:t>
            </a:r>
            <a:r>
              <a:rPr lang="en-US" dirty="0"/>
              <a:t>+ a)/(2y1) mod p</a:t>
            </a:r>
          </a:p>
          <a:p>
            <a:pPr marL="0" lvl="1" indent="0">
              <a:buNone/>
            </a:pPr>
            <a:r>
              <a:rPr lang="en-US" sz="3200" dirty="0"/>
              <a:t>     Else  D = (y2-y1) / (x2-x1)    mod p</a:t>
            </a:r>
          </a:p>
          <a:p>
            <a:pPr marL="0" indent="0">
              <a:buNone/>
            </a:pPr>
            <a:r>
              <a:rPr lang="en-US" dirty="0"/>
              <a:t>	x3 = D</a:t>
            </a:r>
            <a:r>
              <a:rPr lang="en-US" baseline="30000" dirty="0"/>
              <a:t>2 </a:t>
            </a:r>
            <a:r>
              <a:rPr lang="en-US" dirty="0"/>
              <a:t>- x1 - x2 mod p</a:t>
            </a:r>
          </a:p>
          <a:p>
            <a:pPr marL="0" indent="0">
              <a:buNone/>
            </a:pPr>
            <a:r>
              <a:rPr lang="en-US" dirty="0"/>
              <a:t>	y3 = D(x2-x1) + y1  mod p</a:t>
            </a:r>
          </a:p>
          <a:p>
            <a:pPr marL="0" indent="0">
              <a:buNone/>
            </a:pPr>
            <a:r>
              <a:rPr lang="en-US" dirty="0"/>
              <a:t>	Return (x3,-y3)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8F66B7-23E4-414D-A778-D206F85BA245}"/>
                  </a:ext>
                </a:extLst>
              </p14:cNvPr>
              <p14:cNvContentPartPr/>
              <p14:nvPr/>
            </p14:nvContentPartPr>
            <p14:xfrm>
              <a:off x="1643040" y="2246760"/>
              <a:ext cx="8178480" cy="3417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8F66B7-23E4-414D-A778-D206F85BA2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3680" y="2237400"/>
                <a:ext cx="8197200" cy="343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87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Elliptic curve group operation </a:t>
            </a:r>
            <a:br>
              <a:rPr lang="en-US" b="1" dirty="0"/>
            </a:br>
            <a:r>
              <a:rPr lang="en-US" b="1" dirty="0"/>
              <a:t>(over </a:t>
            </a:r>
            <a:r>
              <a:rPr lang="en-US" b="1" dirty="0" err="1"/>
              <a:t>F</a:t>
            </a:r>
            <a:r>
              <a:rPr lang="en-US" b="1" baseline="-25000" dirty="0" err="1"/>
              <a:t>p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Amazingly, point addition is a group operation</a:t>
            </a:r>
          </a:p>
          <a:p>
            <a:pPr lvl="1"/>
            <a:r>
              <a:rPr lang="en-US" i="1" dirty="0"/>
              <a:t>Closure</a:t>
            </a:r>
            <a:r>
              <a:rPr lang="en-US" dirty="0"/>
              <a:t>: P + Q on curve for all P, Q</a:t>
            </a:r>
          </a:p>
          <a:p>
            <a:pPr lvl="1"/>
            <a:r>
              <a:rPr lang="en-US" i="1" dirty="0"/>
              <a:t>Associativity</a:t>
            </a:r>
            <a:r>
              <a:rPr lang="en-US" dirty="0"/>
              <a:t>:  P + (Q + Z) = (P + Q) + Z</a:t>
            </a:r>
          </a:p>
          <a:p>
            <a:pPr lvl="1"/>
            <a:r>
              <a:rPr lang="en-US" i="1" dirty="0" err="1"/>
              <a:t>Abelian</a:t>
            </a:r>
            <a:r>
              <a:rPr lang="en-US" dirty="0"/>
              <a:t>:  P + Q = Q + P</a:t>
            </a:r>
          </a:p>
          <a:p>
            <a:endParaRPr lang="en-US" dirty="0"/>
          </a:p>
          <a:p>
            <a:r>
              <a:rPr lang="en-US" dirty="0"/>
              <a:t>Scalar multiplication </a:t>
            </a:r>
            <a:r>
              <a:rPr lang="en-US" dirty="0" err="1"/>
              <a:t>nP</a:t>
            </a:r>
            <a:r>
              <a:rPr lang="en-US" dirty="0"/>
              <a:t>  is just adding P to itself n times</a:t>
            </a:r>
          </a:p>
          <a:p>
            <a:pPr lvl="1"/>
            <a:r>
              <a:rPr lang="en-US" dirty="0"/>
              <a:t>Note that 0P =</a:t>
            </a:r>
            <a:r>
              <a:rPr lang="en-US" dirty="0">
                <a:latin typeface="Apple Chancery"/>
                <a:cs typeface="Apple Chancery"/>
              </a:rPr>
              <a:t> O</a:t>
            </a:r>
            <a:r>
              <a:rPr lang="en-US" dirty="0"/>
              <a:t>   and   -</a:t>
            </a:r>
            <a:r>
              <a:rPr lang="en-US" dirty="0" err="1"/>
              <a:t>nP</a:t>
            </a:r>
            <a:r>
              <a:rPr lang="en-US" dirty="0"/>
              <a:t> = n(-P)</a:t>
            </a:r>
          </a:p>
          <a:p>
            <a:pPr lvl="1"/>
            <a:r>
              <a:rPr lang="en-US" dirty="0"/>
              <a:t>This is analogous to “exponentiation” in </a:t>
            </a:r>
            <a:r>
              <a:rPr lang="en-US" b="1" dirty="0" err="1"/>
              <a:t>Z</a:t>
            </a:r>
            <a:r>
              <a:rPr lang="en-US" baseline="-25000" dirty="0" err="1"/>
              <a:t>p</a:t>
            </a:r>
            <a:endParaRPr lang="en-US" baseline="-25000" dirty="0"/>
          </a:p>
          <a:p>
            <a:pPr lvl="1"/>
            <a:r>
              <a:rPr lang="en-US" dirty="0"/>
              <a:t>Can compute with double and add algorithm (same as square and multiply)</a:t>
            </a:r>
          </a:p>
          <a:p>
            <a:r>
              <a:rPr lang="en-US" dirty="0"/>
              <a:t>Can pick generator P that defines cyclic subgroup of E</a:t>
            </a:r>
          </a:p>
          <a:p>
            <a:pPr marL="457200" lvl="1" indent="0">
              <a:buNone/>
            </a:pPr>
            <a:r>
              <a:rPr lang="en-US" dirty="0"/>
              <a:t>	{ 0P, 1P, 2P, 3P,…, </a:t>
            </a:r>
            <a:r>
              <a:rPr lang="en-US" dirty="0" err="1"/>
              <a:t>qP</a:t>
            </a:r>
            <a:r>
              <a:rPr lang="en-US" dirty="0"/>
              <a:t> } = all points of interest on curve</a:t>
            </a:r>
          </a:p>
          <a:p>
            <a:pPr marL="457200" lvl="1" indent="0">
              <a:buNone/>
            </a:pPr>
            <a:r>
              <a:rPr lang="en-US" sz="3600" dirty="0"/>
              <a:t>(choose so q is big prime)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40502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88E8DD-D88D-684E-9A37-9F130E4799D4}"/>
                  </a:ext>
                </a:extLst>
              </p14:cNvPr>
              <p14:cNvContentPartPr/>
              <p14:nvPr/>
            </p14:nvContentPartPr>
            <p14:xfrm>
              <a:off x="3189960" y="3880440"/>
              <a:ext cx="187560" cy="168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88E8DD-D88D-684E-9A37-9F130E4799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600" y="3871080"/>
                <a:ext cx="206280" cy="1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70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Asymmetric crypto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RSA </a:t>
            </a:r>
          </a:p>
          <a:p>
            <a:pPr lvl="1"/>
            <a:r>
              <a:rPr lang="en-US" dirty="0"/>
              <a:t>Work in </a:t>
            </a:r>
            <a:r>
              <a:rPr lang="en-US" b="1" dirty="0"/>
              <a:t>Z</a:t>
            </a:r>
            <a:r>
              <a:rPr lang="en-US" baseline="-25000" dirty="0"/>
              <a:t>N </a:t>
            </a:r>
            <a:r>
              <a:rPr lang="en-US" dirty="0"/>
              <a:t> for large composite N = </a:t>
            </a:r>
            <a:r>
              <a:rPr lang="en-US" dirty="0" err="1"/>
              <a:t>pq</a:t>
            </a:r>
            <a:endParaRPr lang="en-US" dirty="0"/>
          </a:p>
          <a:p>
            <a:pPr lvl="1"/>
            <a:r>
              <a:rPr lang="en-US" dirty="0"/>
              <a:t>RSA assumption: given </a:t>
            </a:r>
            <a:r>
              <a:rPr lang="en-US" dirty="0" err="1"/>
              <a:t>X</a:t>
            </a:r>
            <a:r>
              <a:rPr lang="en-US" baseline="30000" dirty="0" err="1"/>
              <a:t>e</a:t>
            </a:r>
            <a:r>
              <a:rPr lang="en-US" dirty="0"/>
              <a:t> mod N can’t recover X without secret key d</a:t>
            </a:r>
          </a:p>
          <a:p>
            <a:r>
              <a:rPr lang="en-US" dirty="0"/>
              <a:t>Discrete log problem (DLP)</a:t>
            </a:r>
          </a:p>
          <a:p>
            <a:pPr lvl="1"/>
            <a:r>
              <a:rPr lang="en-US" dirty="0"/>
              <a:t>Work in prime-order subgroup of </a:t>
            </a:r>
            <a:r>
              <a:rPr lang="en-US" b="1" dirty="0" err="1"/>
              <a:t>Z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/>
              <a:t>for prime p. g is a generator of subgroup. q is size of subgroup</a:t>
            </a:r>
          </a:p>
          <a:p>
            <a:pPr lvl="1"/>
            <a:r>
              <a:rPr lang="en-US" dirty="0"/>
              <a:t>Discrete log assumption: given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 mod p can’t recover 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216828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38100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30662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elliptic curve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How do we find suitable curves?</a:t>
            </a:r>
          </a:p>
          <a:p>
            <a:pPr lvl="1"/>
            <a:r>
              <a:rPr lang="en-US" dirty="0"/>
              <a:t>Pick large prime p</a:t>
            </a:r>
          </a:p>
          <a:p>
            <a:pPr lvl="1"/>
            <a:r>
              <a:rPr lang="en-US" dirty="0"/>
              <a:t>Pick values for a and b to define 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s-ES_tradnl" dirty="0"/>
              <a:t>y</a:t>
            </a:r>
            <a:r>
              <a:rPr lang="es-ES_tradnl" baseline="30000" dirty="0"/>
              <a:t> 2</a:t>
            </a:r>
            <a:r>
              <a:rPr lang="es-ES_tradnl" dirty="0"/>
              <a:t> = x</a:t>
            </a:r>
            <a:r>
              <a:rPr lang="es-ES_tradnl" baseline="30000" dirty="0"/>
              <a:t>3</a:t>
            </a:r>
            <a:r>
              <a:rPr lang="es-ES_tradnl" dirty="0"/>
              <a:t> + </a:t>
            </a:r>
            <a:r>
              <a:rPr lang="es-ES_tradnl" dirty="0" err="1"/>
              <a:t>ax</a:t>
            </a:r>
            <a:r>
              <a:rPr lang="es-ES_tradnl" dirty="0"/>
              <a:t> + b </a:t>
            </a:r>
            <a:r>
              <a:rPr lang="es-ES_tradnl" dirty="0" err="1"/>
              <a:t>mod</a:t>
            </a:r>
            <a:r>
              <a:rPr lang="es-ES_tradnl" dirty="0"/>
              <a:t> p</a:t>
            </a:r>
          </a:p>
          <a:p>
            <a:pPr lvl="1"/>
            <a:r>
              <a:rPr lang="en-US" dirty="0"/>
              <a:t>Determine size of group </a:t>
            </a:r>
          </a:p>
          <a:p>
            <a:pPr lvl="2"/>
            <a:r>
              <a:rPr lang="en-US" dirty="0" err="1"/>
              <a:t>Schoof</a:t>
            </a:r>
            <a:r>
              <a:rPr lang="en-US" dirty="0"/>
              <a:t> in 1985 gave deterministic polytime algorithm</a:t>
            </a:r>
          </a:p>
          <a:p>
            <a:pPr lvl="2"/>
            <a:r>
              <a:rPr lang="en-US" dirty="0"/>
              <a:t>See if group sizes is prime (important for security!)</a:t>
            </a:r>
          </a:p>
          <a:p>
            <a:pPr lvl="1"/>
            <a:r>
              <a:rPr lang="en-US" dirty="0"/>
              <a:t>Pick random point P (not equal to identity) to be generator</a:t>
            </a:r>
          </a:p>
          <a:p>
            <a:pPr lvl="1"/>
            <a:r>
              <a:rPr lang="en-US" dirty="0"/>
              <a:t>All this is a bit slow</a:t>
            </a:r>
          </a:p>
          <a:p>
            <a:r>
              <a:rPr lang="en-US" dirty="0"/>
              <a:t>Short, better answer: Use predefined ones</a:t>
            </a:r>
          </a:p>
          <a:p>
            <a:pPr lvl="1"/>
            <a:r>
              <a:rPr lang="en-US" dirty="0"/>
              <a:t>NIST curves</a:t>
            </a:r>
          </a:p>
          <a:p>
            <a:pPr lvl="1"/>
            <a:r>
              <a:rPr lang="en-US" dirty="0"/>
              <a:t>Curve25519</a:t>
            </a:r>
          </a:p>
        </p:txBody>
      </p:sp>
    </p:spTree>
    <p:extLst>
      <p:ext uri="{BB962C8B-B14F-4D97-AF65-F5344CB8AC3E}">
        <p14:creationId xmlns:p14="http://schemas.microsoft.com/office/powerpoint/2010/main" val="1864898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 curve DH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3294" y="2602468"/>
            <a:ext cx="2475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x from </a:t>
            </a:r>
            <a:r>
              <a:rPr lang="en-US" sz="2000" b="1" dirty="0" err="1"/>
              <a:t>Z</a:t>
            </a:r>
            <a:r>
              <a:rPr lang="en-US" sz="2000" baseline="-25000" dirty="0" err="1"/>
              <a:t>q</a:t>
            </a:r>
            <a:endParaRPr lang="en-US" sz="2000" baseline="-25000" dirty="0"/>
          </a:p>
          <a:p>
            <a:r>
              <a:rPr lang="en-US" sz="2000" dirty="0"/>
              <a:t>X = </a:t>
            </a:r>
            <a:r>
              <a:rPr lang="en-US" sz="2000" dirty="0" err="1"/>
              <a:t>xP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76800" y="2188823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1" y="1752601"/>
            <a:ext cx="34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76800" y="2932914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38800" y="249669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56703" y="3509666"/>
            <a:ext cx="1298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xY</a:t>
            </a:r>
            <a:r>
              <a:rPr lang="en-US" sz="2400" dirty="0"/>
              <a:t>)</a:t>
            </a:r>
          </a:p>
        </p:txBody>
      </p:sp>
      <p:pic>
        <p:nvPicPr>
          <p:cNvPr id="10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0495" y="1371600"/>
            <a:ext cx="1207394" cy="1190624"/>
          </a:xfrm>
          <a:prstGeom prst="rect">
            <a:avLst/>
          </a:prstGeom>
          <a:noFill/>
        </p:spPr>
      </p:pic>
      <p:pic>
        <p:nvPicPr>
          <p:cNvPr id="11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1" y="1447801"/>
            <a:ext cx="779079" cy="1541463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7239000" y="2602468"/>
            <a:ext cx="2480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y from </a:t>
            </a:r>
            <a:r>
              <a:rPr lang="en-US" sz="2000" b="1" dirty="0" err="1"/>
              <a:t>Z</a:t>
            </a:r>
            <a:r>
              <a:rPr lang="en-US" sz="2000" baseline="-25000" dirty="0" err="1"/>
              <a:t>q</a:t>
            </a:r>
            <a:endParaRPr lang="en-US" sz="2000" baseline="-25000" dirty="0"/>
          </a:p>
          <a:p>
            <a:r>
              <a:rPr lang="en-US" sz="2000" dirty="0"/>
              <a:t>Y = </a:t>
            </a:r>
            <a:r>
              <a:rPr lang="en-US" sz="2000" dirty="0" err="1"/>
              <a:t>yP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965930" y="3505201"/>
            <a:ext cx="1314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yX</a:t>
            </a:r>
            <a:r>
              <a:rPr lang="en-US" sz="2400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03293" y="5574268"/>
            <a:ext cx="2659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x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76800" y="5160623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38801" y="4724401"/>
            <a:ext cx="34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876800" y="5904714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38800" y="546849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56702" y="6320136"/>
            <a:ext cx="1254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dirty="0"/>
              <a:t>)</a:t>
            </a:r>
          </a:p>
        </p:txBody>
      </p:sp>
      <p:pic>
        <p:nvPicPr>
          <p:cNvPr id="23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0495" y="4343400"/>
            <a:ext cx="1207394" cy="1190624"/>
          </a:xfrm>
          <a:prstGeom prst="rect">
            <a:avLst/>
          </a:prstGeom>
          <a:noFill/>
        </p:spPr>
      </p:pic>
      <p:pic>
        <p:nvPicPr>
          <p:cNvPr id="2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1" y="4419601"/>
            <a:ext cx="779079" cy="1541463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7239001" y="5574268"/>
            <a:ext cx="266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y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7965931" y="6315671"/>
            <a:ext cx="1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E242C2-D89B-6D40-B5B5-556443D434B3}"/>
                  </a:ext>
                </a:extLst>
              </p14:cNvPr>
              <p14:cNvContentPartPr/>
              <p14:nvPr/>
            </p14:nvContentPartPr>
            <p14:xfrm>
              <a:off x="1348560" y="1461960"/>
              <a:ext cx="10445400" cy="5380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E242C2-D89B-6D40-B5B5-556443D434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9200" y="1452600"/>
                <a:ext cx="10464120" cy="53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0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2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 curve DLP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</a:t>
            </a:r>
            <a:r>
              <a:rPr lang="en-US" dirty="0" err="1"/>
              <a:t>xP</a:t>
            </a:r>
            <a:r>
              <a:rPr lang="en-US" dirty="0"/>
              <a:t>  compute x</a:t>
            </a:r>
          </a:p>
          <a:p>
            <a:r>
              <a:rPr lang="en-US" dirty="0"/>
              <a:t>Same as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baseline="30000" dirty="0"/>
              <a:t> </a:t>
            </a:r>
            <a:r>
              <a:rPr lang="en-US" dirty="0"/>
              <a:t>compute x, just different group!</a:t>
            </a:r>
          </a:p>
          <a:p>
            <a:endParaRPr lang="en-US" dirty="0"/>
          </a:p>
          <a:p>
            <a:r>
              <a:rPr lang="en-US" dirty="0"/>
              <a:t>Trivial algorithm requires time O(q), q size of ECC group</a:t>
            </a:r>
          </a:p>
          <a:p>
            <a:r>
              <a:rPr lang="en-US" dirty="0"/>
              <a:t>Best known algorithm against well-chosen ECC group runs in time q</a:t>
            </a:r>
            <a:r>
              <a:rPr lang="en-US" baseline="30000" dirty="0"/>
              <a:t>1/2</a:t>
            </a:r>
          </a:p>
          <a:p>
            <a:pPr lvl="1"/>
            <a:r>
              <a:rPr lang="en-US" dirty="0"/>
              <a:t>Algorithm is </a:t>
            </a:r>
            <a:r>
              <a:rPr lang="en-US" b="1" i="1" dirty="0"/>
              <a:t>generic: </a:t>
            </a:r>
            <a:r>
              <a:rPr lang="en-US" dirty="0"/>
              <a:t>works against any cyclic group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74015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200" b="1" dirty="0"/>
              <a:t>Baby-Step Giant-Step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5700"/>
            <a:ext cx="8229600" cy="5473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ECDLP: Given </a:t>
            </a:r>
            <a:r>
              <a:rPr lang="en-US" dirty="0" err="1"/>
              <a:t>xP</a:t>
            </a:r>
            <a:r>
              <a:rPr lang="en-US" dirty="0"/>
              <a:t>  for random x, compute x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Works in time O(q</a:t>
            </a:r>
            <a:r>
              <a:rPr lang="en-US" sz="3600" baseline="30000" dirty="0"/>
              <a:t>0.5</a:t>
            </a:r>
            <a:r>
              <a:rPr lang="en-US" sz="3600" dirty="0"/>
              <a:t>) and space O(q</a:t>
            </a:r>
            <a:r>
              <a:rPr lang="en-US" sz="3600" baseline="30000" dirty="0"/>
              <a:t>0.5</a:t>
            </a:r>
            <a:r>
              <a:rPr lang="en-US" sz="3600" dirty="0"/>
              <a:t>)</a:t>
            </a:r>
          </a:p>
          <a:p>
            <a:r>
              <a:rPr lang="en-US" sz="3600" dirty="0"/>
              <a:t>Pollard rho method: reduce space to constant</a:t>
            </a:r>
          </a:p>
          <a:p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590800" y="1894344"/>
            <a:ext cx="7021602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Rewrite x as x = am + b  with m = ceil(q</a:t>
            </a:r>
            <a:r>
              <a:rPr lang="en-US" sz="2400" baseline="30000" dirty="0"/>
              <a:t>0.5</a:t>
            </a:r>
            <a:r>
              <a:rPr lang="en-US" sz="2400" dirty="0"/>
              <a:t>)</a:t>
            </a:r>
          </a:p>
          <a:p>
            <a:pPr lvl="2"/>
            <a:r>
              <a:rPr lang="en-US" sz="2400" dirty="0"/>
              <a:t>	</a:t>
            </a:r>
            <a:r>
              <a:rPr lang="en-US" sz="2400" dirty="0" err="1"/>
              <a:t>xP</a:t>
            </a:r>
            <a:r>
              <a:rPr lang="en-US" sz="2400" dirty="0"/>
              <a:t> + (-am)P   =   </a:t>
            </a:r>
            <a:r>
              <a:rPr lang="en-US" sz="2400" dirty="0" err="1"/>
              <a:t>bP</a:t>
            </a:r>
            <a:endParaRPr lang="en-US" sz="2400" dirty="0"/>
          </a:p>
          <a:p>
            <a:r>
              <a:rPr lang="en-US" sz="2400" dirty="0"/>
              <a:t>For b = 1, ..., m</a:t>
            </a:r>
          </a:p>
          <a:p>
            <a:pPr lvl="1"/>
            <a:r>
              <a:rPr lang="en-US" sz="2400" dirty="0"/>
              <a:t>Store (</a:t>
            </a:r>
            <a:r>
              <a:rPr lang="en-US" sz="2400" dirty="0" err="1"/>
              <a:t>b,bP</a:t>
            </a:r>
            <a:r>
              <a:rPr lang="en-US" sz="2400" dirty="0"/>
              <a:t>)</a:t>
            </a:r>
          </a:p>
          <a:p>
            <a:r>
              <a:rPr lang="en-US" sz="2400" dirty="0"/>
              <a:t>For a = 1, ..., m</a:t>
            </a:r>
          </a:p>
          <a:p>
            <a:pPr lvl="1"/>
            <a:r>
              <a:rPr lang="en-US" sz="2400" dirty="0"/>
              <a:t>Check if </a:t>
            </a:r>
            <a:r>
              <a:rPr lang="en-US" sz="2400" dirty="0" err="1"/>
              <a:t>xP</a:t>
            </a:r>
            <a:r>
              <a:rPr lang="en-US" sz="2400" dirty="0"/>
              <a:t> + (-</a:t>
            </a:r>
            <a:r>
              <a:rPr lang="en-US" sz="2400" dirty="0" err="1"/>
              <a:t>amP</a:t>
            </a:r>
            <a:r>
              <a:rPr lang="en-US" sz="2400" dirty="0"/>
              <a:t>) equals one of precomputed </a:t>
            </a:r>
            <a:r>
              <a:rPr lang="en-US" sz="2400" dirty="0" err="1"/>
              <a:t>bP</a:t>
            </a:r>
            <a:endParaRPr lang="en-US" sz="2400" dirty="0"/>
          </a:p>
          <a:p>
            <a:pPr lvl="1"/>
            <a:r>
              <a:rPr lang="en-US" sz="2400" dirty="0"/>
              <a:t>Return am + b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448BF8-6C9E-B942-88BD-7970B905D856}"/>
                  </a:ext>
                </a:extLst>
              </p14:cNvPr>
              <p14:cNvContentPartPr/>
              <p14:nvPr/>
            </p14:nvContentPartPr>
            <p14:xfrm>
              <a:off x="3053880" y="2671200"/>
              <a:ext cx="3778560" cy="1171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448BF8-6C9E-B942-88BD-7970B905D8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4520" y="2661840"/>
                <a:ext cx="3797280" cy="11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82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3200" b="1" dirty="0"/>
              <a:t>Baby-Step Giant-Step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5700"/>
            <a:ext cx="8229600" cy="55499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DLP: Given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  for random x, compute x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Works in time O(q</a:t>
            </a:r>
            <a:r>
              <a:rPr lang="en-US" sz="3600" baseline="30000" dirty="0"/>
              <a:t>0.5</a:t>
            </a:r>
            <a:r>
              <a:rPr lang="en-US" sz="3600" dirty="0"/>
              <a:t>) and space O(q</a:t>
            </a:r>
            <a:r>
              <a:rPr lang="en-US" sz="3600" baseline="30000" dirty="0"/>
              <a:t>0.5</a:t>
            </a:r>
            <a:r>
              <a:rPr lang="en-US" sz="3600" dirty="0"/>
              <a:t>)</a:t>
            </a:r>
          </a:p>
          <a:p>
            <a:r>
              <a:rPr lang="en-US" sz="3600" dirty="0"/>
              <a:t>Pollard rho method: reduce space to constant</a:t>
            </a:r>
          </a:p>
          <a:p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588950" y="1894344"/>
            <a:ext cx="701410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Rewrite x as x = </a:t>
            </a:r>
            <a:r>
              <a:rPr lang="en-US" sz="2400" dirty="0" err="1"/>
              <a:t>az</a:t>
            </a:r>
            <a:r>
              <a:rPr lang="en-US" sz="2400" dirty="0"/>
              <a:t> + b  with z = ceil(q</a:t>
            </a:r>
            <a:r>
              <a:rPr lang="en-US" sz="2400" baseline="30000" dirty="0"/>
              <a:t>0.5</a:t>
            </a:r>
            <a:r>
              <a:rPr lang="en-US" sz="2400" dirty="0"/>
              <a:t>)</a:t>
            </a:r>
          </a:p>
          <a:p>
            <a:pPr lvl="2"/>
            <a:r>
              <a:rPr lang="en-US" sz="2400" dirty="0"/>
              <a:t>	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r>
              <a:rPr lang="en-US" sz="2400" dirty="0" err="1"/>
              <a:t>g</a:t>
            </a:r>
            <a:r>
              <a:rPr lang="en-US" sz="2400" baseline="30000" dirty="0" err="1"/>
              <a:t>-az</a:t>
            </a:r>
            <a:r>
              <a:rPr lang="en-US" sz="2400" dirty="0"/>
              <a:t>   =   </a:t>
            </a:r>
            <a:r>
              <a:rPr lang="en-US" sz="2400" dirty="0" err="1"/>
              <a:t>g</a:t>
            </a:r>
            <a:r>
              <a:rPr lang="en-US" sz="2400" baseline="30000" dirty="0" err="1"/>
              <a:t>b</a:t>
            </a:r>
            <a:endParaRPr lang="en-US" sz="2400" dirty="0"/>
          </a:p>
          <a:p>
            <a:r>
              <a:rPr lang="en-US" sz="2400" dirty="0"/>
              <a:t>For b = 1, ..., z</a:t>
            </a:r>
          </a:p>
          <a:p>
            <a:pPr lvl="1"/>
            <a:r>
              <a:rPr lang="en-US" sz="2400" dirty="0"/>
              <a:t>Store (</a:t>
            </a:r>
            <a:r>
              <a:rPr lang="en-US" sz="2400" dirty="0" err="1"/>
              <a:t>b,g</a:t>
            </a:r>
            <a:r>
              <a:rPr lang="en-US" sz="2400" baseline="30000" dirty="0" err="1"/>
              <a:t>b</a:t>
            </a:r>
            <a:r>
              <a:rPr lang="en-US" sz="2400" dirty="0"/>
              <a:t>)</a:t>
            </a:r>
          </a:p>
          <a:p>
            <a:r>
              <a:rPr lang="en-US" sz="2400" dirty="0"/>
              <a:t>For a = 1, ..., z</a:t>
            </a:r>
          </a:p>
          <a:p>
            <a:pPr lvl="1"/>
            <a:r>
              <a:rPr lang="en-US" sz="2400" dirty="0"/>
              <a:t>Check if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r>
              <a:rPr lang="en-US" sz="2400" dirty="0" err="1"/>
              <a:t>g</a:t>
            </a:r>
            <a:r>
              <a:rPr lang="en-US" sz="2400" baseline="30000" dirty="0" err="1"/>
              <a:t>-az</a:t>
            </a:r>
            <a:r>
              <a:rPr lang="en-US" sz="2400" dirty="0"/>
              <a:t> equals one of precomputed </a:t>
            </a:r>
            <a:r>
              <a:rPr lang="en-US" sz="2400" dirty="0" err="1"/>
              <a:t>g</a:t>
            </a:r>
            <a:r>
              <a:rPr lang="en-US" sz="2400" baseline="30000" dirty="0" err="1"/>
              <a:t>b</a:t>
            </a:r>
            <a:r>
              <a:rPr lang="en-US" sz="2400" dirty="0"/>
              <a:t> values</a:t>
            </a:r>
          </a:p>
          <a:p>
            <a:pPr lvl="1"/>
            <a:r>
              <a:rPr lang="en-US" sz="2400" dirty="0"/>
              <a:t>Return </a:t>
            </a:r>
            <a:r>
              <a:rPr lang="en-US" sz="2400" dirty="0" err="1"/>
              <a:t>az</a:t>
            </a:r>
            <a:r>
              <a:rPr lang="en-US" sz="2400" dirty="0"/>
              <a:t> + b</a:t>
            </a:r>
          </a:p>
        </p:txBody>
      </p:sp>
    </p:spTree>
    <p:extLst>
      <p:ext uri="{BB962C8B-B14F-4D97-AF65-F5344CB8AC3E}">
        <p14:creationId xmlns:p14="http://schemas.microsoft.com/office/powerpoint/2010/main" val="635302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 curve DLP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</a:t>
            </a:r>
            <a:r>
              <a:rPr lang="en-US" dirty="0" err="1"/>
              <a:t>xP</a:t>
            </a:r>
            <a:r>
              <a:rPr lang="en-US" dirty="0"/>
              <a:t>  compute x</a:t>
            </a:r>
          </a:p>
          <a:p>
            <a:r>
              <a:rPr lang="en-US" dirty="0"/>
              <a:t>Same as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baseline="30000" dirty="0"/>
              <a:t> </a:t>
            </a:r>
            <a:r>
              <a:rPr lang="en-US" dirty="0"/>
              <a:t>compute x, just different group!</a:t>
            </a:r>
          </a:p>
          <a:p>
            <a:endParaRPr lang="en-US" dirty="0"/>
          </a:p>
          <a:p>
            <a:r>
              <a:rPr lang="en-US" dirty="0"/>
              <a:t>Corner cases must be avoided, where faster algorithms known:</a:t>
            </a:r>
          </a:p>
          <a:p>
            <a:pPr lvl="1"/>
            <a:r>
              <a:rPr lang="en-US" dirty="0"/>
              <a:t>For anomalous curves where #E(</a:t>
            </a:r>
            <a:r>
              <a:rPr lang="en-US" b="1" dirty="0" err="1"/>
              <a:t>F</a:t>
            </a:r>
            <a:r>
              <a:rPr lang="en-US" b="1" baseline="-25000" dirty="0" err="1"/>
              <a:t>p</a:t>
            </a:r>
            <a:r>
              <a:rPr lang="en-US" dirty="0"/>
              <a:t>) = p DLP solvable in poly time</a:t>
            </a:r>
          </a:p>
          <a:p>
            <a:pPr lvl="1"/>
            <a:r>
              <a:rPr lang="en-US" dirty="0"/>
              <a:t>Some </a:t>
            </a:r>
            <a:r>
              <a:rPr lang="en-US" dirty="0" err="1"/>
              <a:t>supersingular</a:t>
            </a:r>
            <a:r>
              <a:rPr lang="en-US" dirty="0"/>
              <a:t> curves with low embedding degree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DAB483-80EA-2843-9945-3D38CC30ABEA}"/>
                  </a:ext>
                </a:extLst>
              </p14:cNvPr>
              <p14:cNvContentPartPr/>
              <p14:nvPr/>
            </p14:nvContentPartPr>
            <p14:xfrm>
              <a:off x="1891440" y="4025880"/>
              <a:ext cx="1784880" cy="168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DAB483-80EA-2843-9945-3D38CC30AB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080" y="4016520"/>
                <a:ext cx="1803600" cy="1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396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Comparison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62200" y="1762760"/>
          <a:ext cx="7543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Security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RSA size     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DLP in</a:t>
                      </a:r>
                      <a:r>
                        <a:rPr lang="en-US" baseline="0" dirty="0"/>
                        <a:t> finite field (log 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DLP subgroup size (log 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ECC group size (log</a:t>
                      </a:r>
                      <a:r>
                        <a:rPr lang="en-US" baseline="0" dirty="0"/>
                        <a:t> q)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1201" y="449580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ECC has smallest representations and fastest performance of all asymptotic primitives we will see</a:t>
            </a:r>
          </a:p>
        </p:txBody>
      </p:sp>
    </p:spTree>
    <p:extLst>
      <p:ext uri="{BB962C8B-B14F-4D97-AF65-F5344CB8AC3E}">
        <p14:creationId xmlns:p14="http://schemas.microsoft.com/office/powerpoint/2010/main" val="2022138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914400"/>
            <a:ext cx="4178300" cy="461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1" y="5811335"/>
            <a:ext cx="149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30000" dirty="0"/>
              <a:t>2</a:t>
            </a:r>
            <a:r>
              <a:rPr lang="en-US" dirty="0"/>
              <a:t> = x</a:t>
            </a:r>
            <a:r>
              <a:rPr lang="en-US" baseline="30000" dirty="0"/>
              <a:t>3</a:t>
            </a:r>
            <a:r>
              <a:rPr lang="en-US" dirty="0"/>
              <a:t> - 5x + 5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DE8E6-1A14-F940-BBF2-C8BAFF25FAA1}"/>
              </a:ext>
            </a:extLst>
          </p:cNvPr>
          <p:cNvSpPr txBox="1"/>
          <p:nvPr/>
        </p:nvSpPr>
        <p:spPr>
          <a:xfrm>
            <a:off x="8915400" y="3212068"/>
            <a:ext cx="242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symmetries exist?</a:t>
            </a:r>
          </a:p>
        </p:txBody>
      </p:sp>
    </p:spTree>
    <p:extLst>
      <p:ext uri="{BB962C8B-B14F-4D97-AF65-F5344CB8AC3E}">
        <p14:creationId xmlns:p14="http://schemas.microsoft.com/office/powerpoint/2010/main" val="100751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Point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52999"/>
          </a:xfrm>
        </p:spPr>
        <p:txBody>
          <a:bodyPr>
            <a:normAutofit/>
          </a:bodyPr>
          <a:lstStyle/>
          <a:p>
            <a:r>
              <a:rPr lang="en-US" dirty="0"/>
              <a:t>We can compactly represent point (</a:t>
            </a:r>
            <a:r>
              <a:rPr lang="en-US" dirty="0" err="1"/>
              <a:t>x,y</a:t>
            </a:r>
            <a:r>
              <a:rPr lang="en-US" dirty="0"/>
              <a:t>) in E</a:t>
            </a:r>
          </a:p>
          <a:p>
            <a:pPr marL="457200" lvl="1" indent="0">
              <a:buNone/>
            </a:pPr>
            <a:r>
              <a:rPr lang="es-ES_tradnl" dirty="0"/>
              <a:t>	</a:t>
            </a:r>
            <a:r>
              <a:rPr lang="es-ES_tradnl" sz="3200" dirty="0"/>
              <a:t>	E = {(x, y) | y</a:t>
            </a:r>
            <a:r>
              <a:rPr lang="es-ES_tradnl" sz="3200" baseline="30000" dirty="0"/>
              <a:t> 2</a:t>
            </a:r>
            <a:r>
              <a:rPr lang="es-ES_tradnl" sz="3200" dirty="0"/>
              <a:t> = x</a:t>
            </a:r>
            <a:r>
              <a:rPr lang="es-ES_tradnl" sz="3200" baseline="30000" dirty="0"/>
              <a:t>3</a:t>
            </a:r>
            <a:r>
              <a:rPr lang="es-ES_tradnl" sz="3200" dirty="0"/>
              <a:t> + </a:t>
            </a:r>
            <a:r>
              <a:rPr lang="es-ES_tradnl" sz="3200" dirty="0" err="1"/>
              <a:t>ax</a:t>
            </a:r>
            <a:r>
              <a:rPr lang="es-ES_tradnl" sz="3200" dirty="0"/>
              <a:t> + b </a:t>
            </a:r>
            <a:r>
              <a:rPr lang="es-ES_tradnl" sz="3200" dirty="0" err="1"/>
              <a:t>mod</a:t>
            </a:r>
            <a:r>
              <a:rPr lang="es-ES_tradnl" sz="3200" dirty="0"/>
              <a:t> p}</a:t>
            </a:r>
            <a:endParaRPr lang="en-US" sz="3200" dirty="0"/>
          </a:p>
          <a:p>
            <a:r>
              <a:rPr lang="en-US" dirty="0"/>
              <a:t>For any x, exactly 0 or 2 solutions to equation</a:t>
            </a:r>
          </a:p>
          <a:p>
            <a:r>
              <a:rPr lang="en-US" dirty="0"/>
              <a:t>Thus, represent (</a:t>
            </a:r>
            <a:r>
              <a:rPr lang="en-US" dirty="0" err="1"/>
              <a:t>x,y</a:t>
            </a:r>
            <a:r>
              <a:rPr lang="en-US" dirty="0"/>
              <a:t>) in E by x and a bit indicating which y </a:t>
            </a:r>
          </a:p>
          <a:p>
            <a:endParaRPr lang="en-US" dirty="0"/>
          </a:p>
          <a:p>
            <a:r>
              <a:rPr lang="en-US" dirty="0"/>
              <a:t>Almost halves space needed to represent point</a:t>
            </a:r>
          </a:p>
        </p:txBody>
      </p:sp>
    </p:spTree>
    <p:extLst>
      <p:ext uri="{BB962C8B-B14F-4D97-AF65-F5344CB8AC3E}">
        <p14:creationId xmlns:p14="http://schemas.microsoft.com/office/powerpoint/2010/main" val="992840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Elliptic curves are specially constructed groups where DLP is conjectured to be hard</a:t>
            </a:r>
          </a:p>
          <a:p>
            <a:r>
              <a:rPr lang="en-US" dirty="0"/>
              <a:t>These are faster than RSA or DLP over </a:t>
            </a:r>
            <a:r>
              <a:rPr lang="en-US" b="1" dirty="0" err="1"/>
              <a:t>Z</a:t>
            </a:r>
            <a:r>
              <a:rPr lang="en-US" baseline="-25000" dirty="0" err="1"/>
              <a:t>p</a:t>
            </a:r>
            <a:endParaRPr lang="en-US" baseline="-25000" dirty="0"/>
          </a:p>
          <a:p>
            <a:r>
              <a:rPr lang="en-US" dirty="0"/>
              <a:t>Being used increasingly in practice</a:t>
            </a:r>
          </a:p>
          <a:p>
            <a:pPr lvl="1"/>
            <a:r>
              <a:rPr lang="en-US" dirty="0"/>
              <a:t>EC-DSA  signature algorithm</a:t>
            </a:r>
          </a:p>
          <a:p>
            <a:pPr lvl="1"/>
            <a:r>
              <a:rPr lang="en-US" dirty="0"/>
              <a:t>TLS EC-DHE (elliptic curve ephemeral DH)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7600" y="27432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DDA8DD-E0E5-7D44-BE61-2BCAD51FB233}"/>
                  </a:ext>
                </a:extLst>
              </p14:cNvPr>
              <p14:cNvContentPartPr/>
              <p14:nvPr/>
            </p14:nvContentPartPr>
            <p14:xfrm>
              <a:off x="4427280" y="5115600"/>
              <a:ext cx="2626200" cy="885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DDA8DD-E0E5-7D44-BE61-2BCAD51FB2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7920" y="5106240"/>
                <a:ext cx="2644920" cy="9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18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Comparison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95600" y="1762760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Security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RSA 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DLP in</a:t>
                      </a:r>
                      <a:r>
                        <a:rPr lang="en-US" baseline="0" dirty="0"/>
                        <a:t> finite field (log 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DLP subgroup size (log q)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1201" y="4495801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Exponentiation time performance scales with O(n</a:t>
            </a:r>
            <a:r>
              <a:rPr lang="en-US" sz="2400" baseline="30000" dirty="0"/>
              <a:t>3</a:t>
            </a:r>
            <a:r>
              <a:rPr lang="en-US" sz="2400" dirty="0"/>
              <a:t>) for bit length n numbers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1" y="5569804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Numerical estimates from best attack times using best known algorithms runtimes</a:t>
            </a:r>
          </a:p>
        </p:txBody>
      </p:sp>
    </p:spTree>
    <p:extLst>
      <p:ext uri="{BB962C8B-B14F-4D97-AF65-F5344CB8AC3E}">
        <p14:creationId xmlns:p14="http://schemas.microsoft.com/office/powerpoint/2010/main" val="1333900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9008-FCCE-BF4A-9917-89F8264D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030D-328D-0546-8F8C-52E73E8E6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A59A0-0DD4-B742-827E-1FCD9FE5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37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3758" y="2743200"/>
            <a:ext cx="8760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Key generation:   pick large primes p and q, then compute 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5000" y="3515380"/>
            <a:ext cx="906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Prime number theorem says random integer from </a:t>
            </a:r>
            <a:r>
              <a:rPr lang="en-US" sz="2800" b="1" dirty="0"/>
              <a:t>Z</a:t>
            </a:r>
            <a:r>
              <a:rPr lang="en-US" sz="2800" baseline="-25000" dirty="0"/>
              <a:t>N </a:t>
            </a:r>
            <a:r>
              <a:rPr lang="en-US" sz="2800" dirty="0"/>
              <a:t> prime with probability about 1 / log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046C8-D793-1242-A5DA-6DFAF7A3A73F}"/>
              </a:ext>
            </a:extLst>
          </p:cNvPr>
          <p:cNvSpPr txBox="1"/>
          <p:nvPr/>
        </p:nvSpPr>
        <p:spPr>
          <a:xfrm>
            <a:off x="1905000" y="4684693"/>
            <a:ext cx="906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Rejection sampling: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Pick random 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If prime, done, otherwise go to 1</a:t>
            </a:r>
          </a:p>
        </p:txBody>
      </p:sp>
    </p:spTree>
    <p:extLst>
      <p:ext uri="{BB962C8B-B14F-4D97-AF65-F5344CB8AC3E}">
        <p14:creationId xmlns:p14="http://schemas.microsoft.com/office/powerpoint/2010/main" val="264295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4171846"/>
            <a:ext cx="37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4171846"/>
            <a:ext cx="9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pk</a:t>
            </a:r>
            <a:r>
              <a:rPr lang="en-US" sz="2800" dirty="0"/>
              <a:t>(X)</a:t>
            </a:r>
          </a:p>
        </p:txBody>
      </p:sp>
      <p:cxnSp>
        <p:nvCxnSpPr>
          <p:cNvPr id="7" name="Curved Connector 6"/>
          <p:cNvCxnSpPr>
            <a:stCxn id="4" idx="0"/>
            <a:endCxn id="5" idx="0"/>
          </p:cNvCxnSpPr>
          <p:nvPr/>
        </p:nvCxnSpPr>
        <p:spPr>
          <a:xfrm rot="5400000" flipH="1" flipV="1">
            <a:off x="6117202" y="1973964"/>
            <a:ext cx="12700" cy="4395764"/>
          </a:xfrm>
          <a:prstGeom prst="curvedConnector3">
            <a:avLst>
              <a:gd name="adj1" fmla="val 5404835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5" idx="2"/>
            <a:endCxn id="4" idx="2"/>
          </p:cNvCxnSpPr>
          <p:nvPr/>
        </p:nvCxnSpPr>
        <p:spPr>
          <a:xfrm rot="5400000">
            <a:off x="6117202" y="2497184"/>
            <a:ext cx="12700" cy="4395764"/>
          </a:xfrm>
          <a:prstGeom prst="curvedConnector3">
            <a:avLst>
              <a:gd name="adj1" fmla="val 552114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32964" y="2895601"/>
            <a:ext cx="1982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 given </a:t>
            </a:r>
            <a:r>
              <a:rPr lang="en-US" sz="2400" dirty="0" err="1"/>
              <a:t>N,e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09164" y="5410201"/>
            <a:ext cx="1990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given </a:t>
            </a:r>
            <a:r>
              <a:rPr lang="en-US" sz="2400" dirty="0" err="1"/>
              <a:t>N,e</a:t>
            </a:r>
            <a:endParaRPr lang="en-US" sz="2400" dirty="0"/>
          </a:p>
          <a:p>
            <a:r>
              <a:rPr lang="en-US" sz="2400" dirty="0"/>
              <a:t>easy given </a:t>
            </a:r>
            <a:r>
              <a:rPr lang="en-US" sz="2400" dirty="0" err="1"/>
              <a:t>N,d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</p:spTree>
    <p:extLst>
      <p:ext uri="{BB962C8B-B14F-4D97-AF65-F5344CB8AC3E}">
        <p14:creationId xmlns:p14="http://schemas.microsoft.com/office/powerpoint/2010/main" val="2591832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03CD-E2AE-7846-A8F0-1C47D16B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simple scheme from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kg(k) generates RSA key pair </a:t>
                </a:r>
                <a:r>
                  <a:rPr lang="en-US" dirty="0" err="1"/>
                  <a:t>pk</a:t>
                </a:r>
                <a:r>
                  <a:rPr lang="en-US" dirty="0"/>
                  <a:t> = (</a:t>
                </a:r>
                <a:r>
                  <a:rPr lang="en-US" dirty="0" err="1"/>
                  <a:t>N,e</a:t>
                </a:r>
                <a:r>
                  <a:rPr lang="en-US" dirty="0"/>
                  <a:t>), </a:t>
                </a:r>
                <a:r>
                  <a:rPr lang="en-US" dirty="0" err="1"/>
                  <a:t>sk</a:t>
                </a:r>
                <a:r>
                  <a:rPr lang="en-US" dirty="0"/>
                  <a:t> = (</a:t>
                </a:r>
                <a:r>
                  <a:rPr lang="en-US" dirty="0" err="1"/>
                  <a:t>N,d</a:t>
                </a:r>
                <a:r>
                  <a:rPr lang="en-US" dirty="0"/>
                  <a:t>) w/ |N|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k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not directly encrypt using RSA function?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55B4-2DA5-7B4A-892B-CA1AA3A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14F93-C73E-7248-A9D7-09B30528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733800"/>
            <a:ext cx="27051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910EE-331A-7842-8FFA-893578BD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89200"/>
            <a:ext cx="5778500" cy="200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5411E-1EC7-8444-922C-D913EC98D45E}"/>
              </a:ext>
            </a:extLst>
          </p:cNvPr>
          <p:cNvSpPr txBox="1"/>
          <p:nvPr/>
        </p:nvSpPr>
        <p:spPr>
          <a:xfrm>
            <a:off x="8763000" y="4078069"/>
            <a:ext cx="3109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secure SE scheme</a:t>
            </a:r>
          </a:p>
          <a:p>
            <a:r>
              <a:rPr lang="en-US" dirty="0" err="1"/>
              <a:t>kg</a:t>
            </a:r>
            <a:r>
              <a:rPr lang="en-US" baseline="-25000" dirty="0" err="1"/>
              <a:t>s</a:t>
            </a:r>
            <a:r>
              <a:rPr lang="en-US" dirty="0"/>
              <a:t> outputs random n-bit string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25611-7662-1948-B4D9-01FBC1CA1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590800"/>
            <a:ext cx="22479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6AECE-2AAC-B043-BAB1-887D27929A82}"/>
              </a:ext>
            </a:extLst>
          </p:cNvPr>
          <p:cNvSpPr txBox="1"/>
          <p:nvPr/>
        </p:nvSpPr>
        <p:spPr>
          <a:xfrm>
            <a:off x="8763000" y="2858869"/>
            <a:ext cx="310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function with suitable </a:t>
            </a:r>
            <a:r>
              <a:rPr lang="en-US" dirty="0" err="1"/>
              <a:t>msg</a:t>
            </a:r>
            <a:r>
              <a:rPr lang="en-US" dirty="0"/>
              <a:t> space</a:t>
            </a:r>
          </a:p>
        </p:txBody>
      </p:sp>
    </p:spTree>
    <p:extLst>
      <p:ext uri="{BB962C8B-B14F-4D97-AF65-F5344CB8AC3E}">
        <p14:creationId xmlns:p14="http://schemas.microsoft.com/office/powerpoint/2010/main" val="101032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Textbook RSA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not just use  </a:t>
            </a:r>
            <a:r>
              <a:rPr lang="en-US" i="1" dirty="0"/>
              <a:t>M</a:t>
            </a:r>
            <a:r>
              <a:rPr lang="en-US" i="1" baseline="30000" dirty="0"/>
              <a:t>e</a:t>
            </a:r>
            <a:r>
              <a:rPr lang="en-US" i="1" dirty="0"/>
              <a:t> mod N</a:t>
            </a:r>
            <a:r>
              <a:rPr lang="en-US" dirty="0"/>
              <a:t>  directly to encrypt?</a:t>
            </a:r>
          </a:p>
          <a:p>
            <a:r>
              <a:rPr lang="en-US" dirty="0"/>
              <a:t>Lots of reasons:</a:t>
            </a:r>
          </a:p>
          <a:p>
            <a:pPr lvl="1"/>
            <a:r>
              <a:rPr lang="en-US" dirty="0"/>
              <a:t>It is deterministic!</a:t>
            </a:r>
          </a:p>
          <a:p>
            <a:pPr lvl="1"/>
            <a:r>
              <a:rPr lang="en-US" dirty="0"/>
              <a:t>Ciphertext leaks Jacobi symbol of M (partial information revealed)</a:t>
            </a:r>
          </a:p>
          <a:p>
            <a:pPr lvl="1"/>
            <a:r>
              <a:rPr lang="en-US" dirty="0"/>
              <a:t>Meet-in-the-middle attack for short M that requires 2</a:t>
            </a:r>
            <a:r>
              <a:rPr lang="en-US" baseline="30000" dirty="0"/>
              <a:t>|M|/2 </a:t>
            </a:r>
            <a:r>
              <a:rPr lang="en-US" dirty="0"/>
              <a:t> time and space  (e.g., |M| = 64)</a:t>
            </a:r>
          </a:p>
          <a:p>
            <a:pPr lvl="1"/>
            <a:r>
              <a:rPr lang="en-US" dirty="0"/>
              <a:t>Malleable (we’ll return to chosen-ciphertext attacks later on)</a:t>
            </a:r>
          </a:p>
          <a:p>
            <a:pPr lvl="1"/>
            <a:r>
              <a:rPr lang="en-US" dirty="0"/>
              <a:t>Small e attacks. </a:t>
            </a:r>
          </a:p>
          <a:p>
            <a:pPr lvl="2"/>
            <a:r>
              <a:rPr lang="en-US" dirty="0"/>
              <a:t>e = 3 and M smallish, M</a:t>
            </a:r>
            <a:r>
              <a:rPr lang="en-US" baseline="30000" dirty="0"/>
              <a:t>3</a:t>
            </a:r>
            <a:r>
              <a:rPr lang="en-US" dirty="0"/>
              <a:t> &lt; N, solve by taking 3rd root of M</a:t>
            </a:r>
            <a:r>
              <a:rPr lang="en-US" baseline="30000" dirty="0"/>
              <a:t>3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E260F-0E26-4C49-B242-FBD04654D26D}"/>
              </a:ext>
            </a:extLst>
          </p:cNvPr>
          <p:cNvSpPr txBox="1"/>
          <p:nvPr/>
        </p:nvSpPr>
        <p:spPr>
          <a:xfrm>
            <a:off x="2819400" y="6162950"/>
            <a:ext cx="565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crypto.stanford.edu</a:t>
            </a:r>
            <a:r>
              <a:rPr lang="en-US" dirty="0"/>
              <a:t>/~</a:t>
            </a:r>
            <a:r>
              <a:rPr lang="en-US" dirty="0" err="1"/>
              <a:t>dabo</a:t>
            </a:r>
            <a:r>
              <a:rPr lang="en-US" dirty="0"/>
              <a:t>/papers/RSA-</a:t>
            </a:r>
            <a:r>
              <a:rPr lang="en-US" dirty="0" err="1"/>
              <a:t>survey.pdf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8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A4CE-7904-A643-A723-BAFC033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Reminder: deterministic </a:t>
            </a:r>
            <a:r>
              <a:rPr lang="en-US" b="1" dirty="0" err="1"/>
              <a:t>enc</a:t>
            </a:r>
            <a:r>
              <a:rPr lang="en-US" b="1" dirty="0"/>
              <a:t> not IND-CPA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BB245-E79F-A743-8DA4-61114F2D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EB285-D4ED-2747-8061-F81931D60EFE}"/>
              </a:ext>
            </a:extLst>
          </p:cNvPr>
          <p:cNvSpPr txBox="1"/>
          <p:nvPr/>
        </p:nvSpPr>
        <p:spPr>
          <a:xfrm>
            <a:off x="914400" y="1752600"/>
            <a:ext cx="655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</a:t>
            </a:r>
            <a:r>
              <a:rPr lang="en-US" sz="2400" dirty="0" err="1"/>
              <a:t>enc</a:t>
            </a:r>
            <a:r>
              <a:rPr lang="en-US" sz="2400" dirty="0"/>
              <a:t> is deterministic. How do we win game?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7AA91-8CBC-804F-AED8-6A1AD62E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057400"/>
            <a:ext cx="2806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32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/>
              <a:t>PKCS #1 RSA encryption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34289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99237" y="32004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0801" y="2309567"/>
            <a:ext cx="79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1" y="4408438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28801" y="914401"/>
            <a:ext cx="7136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N,e</a:t>
            </a:r>
            <a:r>
              <a:rPr lang="en-US" sz="2800" dirty="0"/>
              <a:t>),(</a:t>
            </a:r>
            <a:r>
              <a:rPr lang="en-US" sz="2800" dirty="0" err="1"/>
              <a:t>N,d</a:t>
            </a:r>
            <a:r>
              <a:rPr lang="en-US" sz="2800" dirty="0"/>
              <a:t>)   where |N|</a:t>
            </a:r>
            <a:r>
              <a:rPr lang="en-US" sz="2800" baseline="-25000" dirty="0"/>
              <a:t>8</a:t>
            </a:r>
            <a:r>
              <a:rPr lang="en-US" sz="2800" dirty="0"/>
              <a:t> = n </a:t>
            </a:r>
          </a:p>
          <a:p>
            <a:r>
              <a:rPr lang="en-US" sz="2800" dirty="0"/>
              <a:t>Let B = {0,1}</a:t>
            </a:r>
            <a:r>
              <a:rPr lang="en-US" sz="2800" baseline="30000" dirty="0"/>
              <a:t>8 </a:t>
            </a:r>
            <a:r>
              <a:rPr lang="en-US" sz="2800" dirty="0"/>
              <a:t>/ {00}  be set of all bytes except 00</a:t>
            </a:r>
          </a:p>
          <a:p>
            <a:r>
              <a:rPr lang="en-US" sz="2800" dirty="0"/>
              <a:t>Want to encrypt messages of length |M|</a:t>
            </a:r>
            <a:r>
              <a:rPr lang="en-US" sz="2800" baseline="-25000" dirty="0"/>
              <a:t>8</a:t>
            </a:r>
            <a:r>
              <a:rPr lang="en-US" sz="2800" dirty="0"/>
              <a:t> = 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0796" y="2545140"/>
            <a:ext cx="5087611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((</a:t>
            </a:r>
            <a:r>
              <a:rPr lang="en-US" sz="2400" u="sng" dirty="0" err="1"/>
              <a:t>N,e</a:t>
            </a:r>
            <a:r>
              <a:rPr lang="en-US" sz="2400" u="sng" dirty="0"/>
              <a:t>), M)</a:t>
            </a:r>
          </a:p>
          <a:p>
            <a:r>
              <a:rPr lang="en-US" sz="2400" dirty="0"/>
              <a:t>pad =  n - m - 3 random non-zero bytes </a:t>
            </a:r>
          </a:p>
          <a:p>
            <a:r>
              <a:rPr lang="en-US" sz="2400" dirty="0"/>
              <a:t>X = 00 || 02 || pad || 00 || M</a:t>
            </a:r>
          </a:p>
          <a:p>
            <a:r>
              <a:rPr lang="en-US" sz="2400" dirty="0"/>
              <a:t>Return </a:t>
            </a:r>
            <a:r>
              <a:rPr lang="en-US" sz="2400" dirty="0" err="1"/>
              <a:t>X</a:t>
            </a:r>
            <a:r>
              <a:rPr lang="en-US" sz="2400" baseline="30000" dirty="0" err="1"/>
              <a:t>e</a:t>
            </a:r>
            <a:r>
              <a:rPr lang="en-US" sz="2400" dirty="0"/>
              <a:t> mod 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0796" y="4364504"/>
            <a:ext cx="4858872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150" y="5216525"/>
            <a:ext cx="120650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TLS 1.2 handshake for</a:t>
            </a:r>
            <a:br>
              <a:rPr lang="en-US" b="1" dirty="0"/>
            </a:br>
            <a:r>
              <a:rPr lang="en-US" b="1" dirty="0"/>
              <a:t>RSA transport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48950" y="1055610"/>
            <a:ext cx="158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 customer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64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1" y="39624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&lt;- </a:t>
            </a:r>
            <a:r>
              <a:rPr lang="en-US" dirty="0" err="1"/>
              <a:t>dec</a:t>
            </a:r>
            <a:r>
              <a:rPr lang="en-US" dirty="0"/>
              <a:t>(</a:t>
            </a:r>
            <a:r>
              <a:rPr lang="en-US" dirty="0" err="1"/>
              <a:t>sk,C</a:t>
            </a:r>
            <a:r>
              <a:rPr lang="en-US" dirty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276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895600"/>
            <a:ext cx="364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dirty="0"/>
              <a:t> of bank,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743200"/>
            <a:ext cx="1607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10" y="3886201"/>
            <a:ext cx="1826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PMS</a:t>
            </a:r>
          </a:p>
          <a:p>
            <a:r>
              <a:rPr lang="en-US" dirty="0"/>
              <a:t>C &lt;- </a:t>
            </a:r>
            <a:r>
              <a:rPr lang="en-US" dirty="0" err="1"/>
              <a:t>enc</a:t>
            </a:r>
            <a:r>
              <a:rPr lang="en-US" dirty="0"/>
              <a:t>(</a:t>
            </a:r>
            <a:r>
              <a:rPr lang="en-US" dirty="0" err="1"/>
              <a:t>pk,PMS</a:t>
            </a:r>
            <a:r>
              <a:rPr lang="en-US" dirty="0"/>
              <a:t>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06745" y="6172200"/>
            <a:ext cx="425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002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hard is inverting RSA?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5400"/>
            <a:ext cx="6705600" cy="49819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0" y="5867400"/>
            <a:ext cx="7239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We don’t know if inverse is true,  whether inverting RSA implies  ability to factor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0" y="47244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</a:t>
            </a:r>
            <a:r>
              <a:rPr lang="en-US" sz="2400" dirty="0" err="1"/>
              <a:t>p,q</a:t>
            </a:r>
            <a:r>
              <a:rPr lang="en-US" sz="2400" dirty="0"/>
              <a:t> from N is </a:t>
            </a:r>
          </a:p>
          <a:p>
            <a:r>
              <a:rPr lang="en-US" sz="2400" dirty="0"/>
              <a:t>the factoring problem</a:t>
            </a:r>
          </a:p>
        </p:txBody>
      </p:sp>
    </p:spTree>
    <p:extLst>
      <p:ext uri="{BB962C8B-B14F-4D97-AF65-F5344CB8AC3E}">
        <p14:creationId xmlns:p14="http://schemas.microsoft.com/office/powerpoint/2010/main" val="234409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composites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3462" y="2362200"/>
            <a:ext cx="3671538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Factor(N):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</a:t>
            </a:r>
            <a:r>
              <a:rPr lang="en-US" sz="2400" dirty="0" err="1"/>
              <a:t>sqrt</a:t>
            </a:r>
            <a:r>
              <a:rPr lang="en-US" sz="2400" dirty="0"/>
              <a:t>(N) do</a:t>
            </a:r>
          </a:p>
          <a:p>
            <a:r>
              <a:rPr lang="en-US" sz="2400" dirty="0"/>
              <a:t>	if N mod </a:t>
            </a:r>
            <a:r>
              <a:rPr lang="en-US" sz="2400" dirty="0" err="1"/>
              <a:t>i</a:t>
            </a:r>
            <a:r>
              <a:rPr lang="en-US" sz="2400" dirty="0"/>
              <a:t> = 0 then </a:t>
            </a:r>
          </a:p>
          <a:p>
            <a:r>
              <a:rPr lang="en-US" sz="2400" dirty="0"/>
              <a:t>		p = </a:t>
            </a:r>
            <a:r>
              <a:rPr lang="en-US" sz="2400" dirty="0" err="1"/>
              <a:t>i</a:t>
            </a:r>
            <a:endParaRPr lang="en-US" sz="2400" dirty="0"/>
          </a:p>
          <a:p>
            <a:r>
              <a:rPr lang="en-US" sz="2400" dirty="0"/>
              <a:t>		q = N / p</a:t>
            </a:r>
          </a:p>
          <a:p>
            <a:r>
              <a:rPr lang="en-US" sz="2400" dirty="0"/>
              <a:t>		Return (</a:t>
            </a:r>
            <a:r>
              <a:rPr lang="en-US" sz="2400" dirty="0" err="1"/>
              <a:t>p,q</a:t>
            </a:r>
            <a:r>
              <a:rPr lang="en-US" sz="24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1" y="2971800"/>
            <a:ext cx="30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 time is sqrt(N)</a:t>
            </a:r>
          </a:p>
          <a:p>
            <a:endParaRPr lang="en-US" sz="2400" dirty="0"/>
          </a:p>
          <a:p>
            <a:r>
              <a:rPr lang="en-US" sz="2400" dirty="0">
                <a:latin typeface="Apple Chancery"/>
                <a:cs typeface="Apple Chancery"/>
              </a:rPr>
              <a:t>O</a:t>
            </a:r>
            <a:r>
              <a:rPr lang="en-US" sz="2400" dirty="0"/>
              <a:t>(</a:t>
            </a:r>
            <a:r>
              <a:rPr lang="en-US" sz="2400" dirty="0" err="1"/>
              <a:t>sqrt</a:t>
            </a:r>
            <a:r>
              <a:rPr lang="en-US" sz="2400" dirty="0"/>
              <a:t>(N)) = </a:t>
            </a:r>
            <a:r>
              <a:rPr lang="en-US" sz="2400" dirty="0">
                <a:latin typeface="Apple Chancery"/>
                <a:cs typeface="Apple Chancery"/>
              </a:rPr>
              <a:t>O</a:t>
            </a:r>
            <a:r>
              <a:rPr lang="en-US" sz="2400" dirty="0"/>
              <a:t>(e</a:t>
            </a:r>
            <a:r>
              <a:rPr lang="en-US" sz="2400" baseline="30000" dirty="0"/>
              <a:t>0.5 </a:t>
            </a:r>
            <a:r>
              <a:rPr lang="en-US" sz="2400" baseline="30000" dirty="0" err="1"/>
              <a:t>ln</a:t>
            </a:r>
            <a:r>
              <a:rPr lang="en-US" sz="2400" baseline="30000" dirty="0"/>
              <a:t>(N)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762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Finite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Finite field is a finite set with basic operations:</a:t>
            </a:r>
          </a:p>
          <a:p>
            <a:pPr lvl="1"/>
            <a:r>
              <a:rPr lang="en-US" dirty="0"/>
              <a:t>Addition, subtraction, multiplication, division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Integers modulo prime p is finite field</a:t>
            </a:r>
          </a:p>
          <a:p>
            <a:pPr lvl="1"/>
            <a:r>
              <a:rPr lang="en-US" dirty="0"/>
              <a:t>Notated </a:t>
            </a:r>
            <a:r>
              <a:rPr lang="en-US" b="1" dirty="0" err="1"/>
              <a:t>F</a:t>
            </a:r>
            <a:r>
              <a:rPr lang="en-US" baseline="-25000" dirty="0" err="1"/>
              <a:t>p</a:t>
            </a:r>
            <a:r>
              <a:rPr lang="en-US" dirty="0"/>
              <a:t>  or  GF(p) . </a:t>
            </a:r>
          </a:p>
          <a:p>
            <a:pPr lvl="1"/>
            <a:r>
              <a:rPr lang="en-US" dirty="0"/>
              <a:t>The set is {0,1,…,p-1}</a:t>
            </a:r>
          </a:p>
          <a:p>
            <a:pPr lvl="2"/>
            <a:r>
              <a:rPr lang="en-US" dirty="0"/>
              <a:t>Addition is    a + b mod p  </a:t>
            </a:r>
          </a:p>
          <a:p>
            <a:pPr lvl="2"/>
            <a:r>
              <a:rPr lang="en-US" dirty="0"/>
              <a:t>Multiplication is   </a:t>
            </a:r>
            <a:r>
              <a:rPr lang="en-US" dirty="0" err="1"/>
              <a:t>ab</a:t>
            </a:r>
            <a:r>
              <a:rPr lang="en-US" dirty="0"/>
              <a:t> mod p . </a:t>
            </a:r>
          </a:p>
          <a:p>
            <a:endParaRPr lang="en-US" dirty="0"/>
          </a:p>
          <a:p>
            <a:r>
              <a:rPr lang="en-US" dirty="0"/>
              <a:t>We’ve been using this implicitly, just making it explicit. </a:t>
            </a:r>
          </a:p>
          <a:p>
            <a:endParaRPr lang="en-US" dirty="0"/>
          </a:p>
          <a:p>
            <a:r>
              <a:rPr lang="en-US" dirty="0"/>
              <a:t>Finite fields help us build cryptographically suitable </a:t>
            </a:r>
            <a:r>
              <a:rPr lang="en-US" b="1" i="1" dirty="0"/>
              <a:t>elliptic curves</a:t>
            </a:r>
          </a:p>
        </p:txBody>
      </p:sp>
    </p:spTree>
    <p:extLst>
      <p:ext uri="{BB962C8B-B14F-4D97-AF65-F5344CB8AC3E}">
        <p14:creationId xmlns:p14="http://schemas.microsoft.com/office/powerpoint/2010/main" val="84264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composites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013096"/>
              </p:ext>
            </p:extLst>
          </p:nvPr>
        </p:nvGraphicFramePr>
        <p:xfrm>
          <a:off x="2133600" y="1377710"/>
          <a:ext cx="7391400" cy="2965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Time</a:t>
                      </a:r>
                      <a:r>
                        <a:rPr lang="en-US" sz="2400" b="1" baseline="0" dirty="0"/>
                        <a:t> to factor N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Naïve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(e</a:t>
                      </a:r>
                      <a:r>
                        <a:rPr lang="en-US" sz="2400" baseline="30000" dirty="0"/>
                        <a:t>0.5 </a:t>
                      </a:r>
                      <a:r>
                        <a:rPr lang="en-US" sz="2400" baseline="30000" dirty="0" err="1"/>
                        <a:t>ln</a:t>
                      </a:r>
                      <a:r>
                        <a:rPr lang="en-US" sz="2400" baseline="30000" dirty="0"/>
                        <a:t>(N)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Quadratic</a:t>
                      </a:r>
                      <a:r>
                        <a:rPr lang="en-US" sz="2400" baseline="0" dirty="0"/>
                        <a:t> sieve (QS)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 err="1"/>
                        <a:t>e</a:t>
                      </a:r>
                      <a:r>
                        <a:rPr lang="en-US" sz="2400" baseline="30000" dirty="0" err="1"/>
                        <a:t>c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 = d (</a:t>
                      </a:r>
                      <a:r>
                        <a:rPr lang="en-US" sz="240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1/2</a:t>
                      </a:r>
                      <a:r>
                        <a:rPr lang="en-US" sz="2400" baseline="0" dirty="0"/>
                        <a:t> (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Number Field Sieve</a:t>
                      </a:r>
                      <a:r>
                        <a:rPr lang="en-US" sz="2400" baseline="0" dirty="0"/>
                        <a:t> (NFS)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 err="1"/>
                        <a:t>e</a:t>
                      </a:r>
                      <a:r>
                        <a:rPr lang="en-US" sz="2400" baseline="30000" dirty="0" err="1"/>
                        <a:t>c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 = 1.92 (</a:t>
                      </a:r>
                      <a:r>
                        <a:rPr lang="en-US" sz="240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1/3</a:t>
                      </a:r>
                      <a:r>
                        <a:rPr lang="en-US" sz="2400" baseline="0" dirty="0"/>
                        <a:t> (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2/3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0AADF0-E4E8-5F43-B02C-A6F75B3194FC}"/>
              </a:ext>
            </a:extLst>
          </p:cNvPr>
          <p:cNvSpPr txBox="1"/>
          <p:nvPr/>
        </p:nvSpPr>
        <p:spPr>
          <a:xfrm>
            <a:off x="8305800" y="5269468"/>
            <a:ext cx="34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www.keylength.com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/4/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CB24A4-2E87-0645-A31F-982D16467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898754"/>
              </p:ext>
            </p:extLst>
          </p:nvPr>
        </p:nvGraphicFramePr>
        <p:xfrm>
          <a:off x="3943208" y="4546600"/>
          <a:ext cx="38291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596">
                  <a:extLst>
                    <a:ext uri="{9D8B030D-6E8A-4147-A177-3AD203B41FA5}">
                      <a16:colId xmlns:a16="http://schemas.microsoft.com/office/drawing/2014/main" val="4230034283"/>
                    </a:ext>
                  </a:extLst>
                </a:gridCol>
                <a:gridCol w="1914596">
                  <a:extLst>
                    <a:ext uri="{9D8B030D-6E8A-4147-A177-3AD203B41FA5}">
                      <a16:colId xmlns:a16="http://schemas.microsoft.com/office/drawing/2014/main" val="897500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Modulus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9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6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73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7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15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368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records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62200" y="1454478"/>
          <a:ext cx="7391400" cy="4611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830 MIPS</a:t>
                      </a:r>
                      <a:r>
                        <a:rPr lang="en-US" sz="2400" baseline="0" dirty="0"/>
                        <a:t> years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RSA-478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5000 MIPS</a:t>
                      </a:r>
                      <a:r>
                        <a:rPr lang="en-US" sz="2400" baseline="0" dirty="0"/>
                        <a:t> years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8000 MIPS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~2.5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$75 on EC2 / 4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02696" y="6243936"/>
            <a:ext cx="6063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RSA-x is an RSA challenge modulus of size x bits</a:t>
            </a:r>
          </a:p>
        </p:txBody>
      </p:sp>
    </p:spTree>
    <p:extLst>
      <p:ext uri="{BB962C8B-B14F-4D97-AF65-F5344CB8AC3E}">
        <p14:creationId xmlns:p14="http://schemas.microsoft.com/office/powerpoint/2010/main" val="1750962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Diffie</a:t>
            </a:r>
            <a:r>
              <a:rPr lang="en-US" b="1" dirty="0"/>
              <a:t>-Hellman math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987" y="1676400"/>
            <a:ext cx="71515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p be a large prime number</a:t>
            </a:r>
          </a:p>
          <a:p>
            <a:r>
              <a:rPr lang="en-US" sz="2800" dirty="0"/>
              <a:t>Fix the group G  =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p</a:t>
            </a:r>
            <a:r>
              <a:rPr lang="en-US" sz="2800" dirty="0"/>
              <a:t>  = {1,2,3,…, p-1}</a:t>
            </a:r>
          </a:p>
          <a:p>
            <a:endParaRPr lang="en-US" sz="2800" b="1" dirty="0"/>
          </a:p>
          <a:p>
            <a:r>
              <a:rPr lang="en-US" sz="2800" dirty="0"/>
              <a:t>Then G  is </a:t>
            </a:r>
            <a:r>
              <a:rPr lang="en-US" sz="2800" i="1" dirty="0"/>
              <a:t>cyclic</a:t>
            </a:r>
            <a:r>
              <a:rPr lang="en-US" sz="2800" dirty="0"/>
              <a:t>. This means one can give a </a:t>
            </a:r>
          </a:p>
          <a:p>
            <a:r>
              <a:rPr lang="en-US" sz="2800" dirty="0"/>
              <a:t>member g    G  , called the generator, such that  </a:t>
            </a:r>
            <a:endParaRPr lang="en-US" sz="2800" b="1" i="1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Example:  p = 7. Is 2 or 3 a generator for </a:t>
            </a:r>
            <a:r>
              <a:rPr lang="en-US" sz="2800" b="1" dirty="0"/>
              <a:t>Z</a:t>
            </a:r>
            <a:r>
              <a:rPr lang="en-US" sz="2800" baseline="-25000" dirty="0"/>
              <a:t>7  </a:t>
            </a:r>
            <a:r>
              <a:rPr lang="en-US" sz="28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1970" y="21336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581400"/>
            <a:ext cx="175491" cy="20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2400" y="3962400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 = { g</a:t>
            </a:r>
            <a:r>
              <a:rPr lang="en-US" sz="2800" baseline="30000" dirty="0"/>
              <a:t>0</a:t>
            </a:r>
            <a:r>
              <a:rPr lang="en-US" sz="2800" dirty="0"/>
              <a:t>, g</a:t>
            </a:r>
            <a:r>
              <a:rPr lang="en-US" sz="2800" baseline="30000" dirty="0"/>
              <a:t>1</a:t>
            </a:r>
            <a:r>
              <a:rPr lang="en-US" sz="2800" dirty="0"/>
              <a:t>,  g</a:t>
            </a:r>
            <a:r>
              <a:rPr lang="en-US" sz="2800" baseline="30000" dirty="0"/>
              <a:t>2</a:t>
            </a:r>
            <a:r>
              <a:rPr lang="en-US" sz="2800" dirty="0"/>
              <a:t>, … , g</a:t>
            </a:r>
            <a:r>
              <a:rPr lang="en-US" sz="2800" baseline="30000" dirty="0"/>
              <a:t>p-1 </a:t>
            </a:r>
            <a:r>
              <a:rPr lang="en-US" dirty="0"/>
              <a:t>}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895601" y="5406905"/>
          <a:ext cx="674835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3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006170" y="46482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722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5312614"/>
            <a:ext cx="340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5312614"/>
            <a:ext cx="457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endParaRPr lang="en-US" sz="2800" dirty="0"/>
          </a:p>
        </p:txBody>
      </p:sp>
      <p:cxnSp>
        <p:nvCxnSpPr>
          <p:cNvPr id="6" name="Curved Connector 5"/>
          <p:cNvCxnSpPr>
            <a:stCxn id="4" idx="0"/>
            <a:endCxn id="5" idx="0"/>
          </p:cNvCxnSpPr>
          <p:nvPr/>
        </p:nvCxnSpPr>
        <p:spPr>
          <a:xfrm rot="5400000" flipH="1" flipV="1">
            <a:off x="5990585" y="3225921"/>
            <a:ext cx="12700" cy="4173389"/>
          </a:xfrm>
          <a:prstGeom prst="curvedConnector3">
            <a:avLst>
              <a:gd name="adj1" fmla="val 513347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5" idx="2"/>
            <a:endCxn id="4" idx="2"/>
          </p:cNvCxnSpPr>
          <p:nvPr/>
        </p:nvCxnSpPr>
        <p:spPr>
          <a:xfrm rot="5400000">
            <a:off x="5990586" y="3749141"/>
            <a:ext cx="12700" cy="4173389"/>
          </a:xfrm>
          <a:prstGeom prst="curvedConnector3">
            <a:avLst>
              <a:gd name="adj1" fmla="val 3962268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07425" y="403636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5001" y="6320136"/>
            <a:ext cx="76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b="1" dirty="0"/>
              <a:t>The discrete log problem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6988" y="1676401"/>
            <a:ext cx="85202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</p:spTree>
    <p:extLst>
      <p:ext uri="{BB962C8B-B14F-4D97-AF65-F5344CB8AC3E}">
        <p14:creationId xmlns:p14="http://schemas.microsoft.com/office/powerpoint/2010/main" val="29539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discrete log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1"/>
            <a:ext cx="86013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0" y="4343400"/>
            <a:ext cx="367153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pple Chancery"/>
                <a:cs typeface="Apple Chancery"/>
              </a:rPr>
              <a:t>A</a:t>
            </a:r>
            <a:r>
              <a:rPr lang="en-US" sz="2400" u="sng" dirty="0"/>
              <a:t>(X):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|G|-1 do</a:t>
            </a:r>
          </a:p>
          <a:p>
            <a:r>
              <a:rPr lang="en-US" sz="2400" dirty="0"/>
              <a:t>	if X  = </a:t>
            </a:r>
            <a:r>
              <a:rPr lang="en-US" sz="2400" dirty="0" err="1"/>
              <a:t>g</a:t>
            </a:r>
            <a:r>
              <a:rPr lang="en-US" sz="2400" baseline="30000" dirty="0" err="1"/>
              <a:t>i</a:t>
            </a:r>
            <a:r>
              <a:rPr lang="en-US" sz="2400" dirty="0"/>
              <a:t> then </a:t>
            </a:r>
          </a:p>
          <a:p>
            <a:r>
              <a:rPr lang="en-US" sz="2400" dirty="0"/>
              <a:t>		Return </a:t>
            </a:r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09938" y="4115812"/>
            <a:ext cx="4366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slow for large groups!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O</a:t>
            </a:r>
            <a:r>
              <a:rPr lang="en-US" sz="2400" dirty="0"/>
              <a:t>(|G|) </a:t>
            </a:r>
          </a:p>
          <a:p>
            <a:endParaRPr lang="en-US" sz="2400" dirty="0"/>
          </a:p>
          <a:p>
            <a:r>
              <a:rPr lang="en-US" sz="2400" dirty="0"/>
              <a:t>Baby-step giant-step is better: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    O</a:t>
            </a:r>
            <a:r>
              <a:rPr lang="en-US" sz="2400" dirty="0"/>
              <a:t>(|G|</a:t>
            </a:r>
            <a:r>
              <a:rPr lang="en-US" sz="2400" baseline="30000" dirty="0"/>
              <a:t>0.5</a:t>
            </a:r>
            <a:r>
              <a:rPr lang="en-US" sz="2400" dirty="0"/>
              <a:t>)</a:t>
            </a:r>
          </a:p>
          <a:p>
            <a:r>
              <a:rPr lang="en-US" sz="2400" dirty="0"/>
              <a:t>Nothing faster is known for some</a:t>
            </a:r>
          </a:p>
          <a:p>
            <a:r>
              <a:rPr lang="en-US" sz="2400" dirty="0"/>
              <a:t>groups.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075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DDE0-B090-0C43-9910-A238433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Discrete log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64065-028C-4847-9418-B7114CF6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6353A5-322E-8B4B-8C7F-A2D711375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03675"/>
              </p:ext>
            </p:extLst>
          </p:nvPr>
        </p:nvGraphicFramePr>
        <p:xfrm>
          <a:off x="2235199" y="1828800"/>
          <a:ext cx="772160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867">
                  <a:extLst>
                    <a:ext uri="{9D8B030D-6E8A-4147-A177-3AD203B41FA5}">
                      <a16:colId xmlns:a16="http://schemas.microsoft.com/office/drawing/2014/main" val="745998681"/>
                    </a:ext>
                  </a:extLst>
                </a:gridCol>
                <a:gridCol w="2573867">
                  <a:extLst>
                    <a:ext uri="{9D8B030D-6E8A-4147-A177-3AD203B41FA5}">
                      <a16:colId xmlns:a16="http://schemas.microsoft.com/office/drawing/2014/main" val="3636835655"/>
                    </a:ext>
                  </a:extLst>
                </a:gridCol>
                <a:gridCol w="2573867">
                  <a:extLst>
                    <a:ext uri="{9D8B030D-6E8A-4147-A177-3AD203B41FA5}">
                      <a16:colId xmlns:a16="http://schemas.microsoft.com/office/drawing/2014/main" val="1419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Compute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4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Discrete 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 , </a:t>
                      </a:r>
                      <a:r>
                        <a:rPr lang="en-US" sz="2400" dirty="0" err="1"/>
                        <a:t>g</a:t>
                      </a:r>
                      <a:r>
                        <a:rPr lang="en-US" sz="2400" baseline="30000" dirty="0" err="1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821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Computational Diffie-Hellman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 , </a:t>
                      </a:r>
                      <a:r>
                        <a:rPr lang="en-US" sz="2400" dirty="0" err="1"/>
                        <a:t>g</a:t>
                      </a:r>
                      <a:r>
                        <a:rPr lang="en-US" sz="2400" baseline="30000" dirty="0" err="1"/>
                        <a:t>x</a:t>
                      </a:r>
                      <a:r>
                        <a:rPr lang="en-US" sz="2400" baseline="0" dirty="0"/>
                        <a:t> , </a:t>
                      </a:r>
                      <a:r>
                        <a:rPr lang="en-US" sz="2400" baseline="0" dirty="0" err="1"/>
                        <a:t>g</a:t>
                      </a:r>
                      <a:r>
                        <a:rPr lang="en-US" sz="2400" baseline="30000" dirty="0" err="1"/>
                        <a:t>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g</a:t>
                      </a:r>
                      <a:r>
                        <a:rPr lang="en-US" sz="2400" baseline="30000" dirty="0" err="1"/>
                        <a:t>xy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80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Decisional Diffie-Hellman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 , </a:t>
                      </a:r>
                      <a:r>
                        <a:rPr lang="en-US" sz="2400" dirty="0" err="1"/>
                        <a:t>g</a:t>
                      </a:r>
                      <a:r>
                        <a:rPr lang="en-US" sz="2400" baseline="30000" dirty="0" err="1"/>
                        <a:t>x</a:t>
                      </a:r>
                      <a:r>
                        <a:rPr lang="en-US" sz="2400" baseline="0" dirty="0"/>
                        <a:t> , </a:t>
                      </a:r>
                      <a:r>
                        <a:rPr lang="en-US" sz="2400" baseline="0" dirty="0" err="1"/>
                        <a:t>g</a:t>
                      </a:r>
                      <a:r>
                        <a:rPr lang="en-US" sz="2400" baseline="30000" dirty="0" err="1"/>
                        <a:t>y</a:t>
                      </a:r>
                      <a:r>
                        <a:rPr lang="en-US" sz="2400" baseline="30000" dirty="0"/>
                        <a:t> </a:t>
                      </a:r>
                      <a:r>
                        <a:rPr lang="en-US" sz="2400" baseline="0" dirty="0"/>
                        <a:t>, </a:t>
                      </a:r>
                      <a:r>
                        <a:rPr lang="en-US" sz="2400" baseline="0" dirty="0" err="1"/>
                        <a:t>g</a:t>
                      </a:r>
                      <a:r>
                        <a:rPr lang="en-US" sz="2400" baseline="30000" dirty="0" err="1"/>
                        <a:t>xy</a:t>
                      </a:r>
                      <a:endParaRPr lang="en-US" sz="2400" baseline="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/>
                        <a:t>      -or-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 , </a:t>
                      </a:r>
                      <a:r>
                        <a:rPr lang="en-US" sz="2400" dirty="0" err="1"/>
                        <a:t>g</a:t>
                      </a:r>
                      <a:r>
                        <a:rPr lang="en-US" sz="2400" baseline="30000" dirty="0" err="1"/>
                        <a:t>x</a:t>
                      </a:r>
                      <a:r>
                        <a:rPr lang="en-US" sz="2400" baseline="0" dirty="0"/>
                        <a:t> , </a:t>
                      </a:r>
                      <a:r>
                        <a:rPr lang="en-US" sz="2400" baseline="0" dirty="0" err="1"/>
                        <a:t>g</a:t>
                      </a:r>
                      <a:r>
                        <a:rPr lang="en-US" sz="2400" baseline="30000" dirty="0" err="1"/>
                        <a:t>y</a:t>
                      </a:r>
                      <a:r>
                        <a:rPr lang="en-US" sz="2400" baseline="30000" dirty="0"/>
                        <a:t> </a:t>
                      </a:r>
                      <a:r>
                        <a:rPr lang="en-US" sz="2400" baseline="0" dirty="0"/>
                        <a:t>, </a:t>
                      </a:r>
                      <a:r>
                        <a:rPr lang="en-US" sz="2400" baseline="0" dirty="0" err="1"/>
                        <a:t>g</a:t>
                      </a:r>
                      <a:r>
                        <a:rPr lang="en-US" sz="2400" baseline="30000" dirty="0" err="1"/>
                        <a:t>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Which was given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16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35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Diffie-Hellman Anonymous Key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3293" y="2602468"/>
            <a:ext cx="2659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x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76800" y="2188823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0" y="1846709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6800" y="2932914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88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6702" y="3733801"/>
            <a:ext cx="1254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dirty="0"/>
              <a:t>)</a:t>
            </a:r>
          </a:p>
        </p:txBody>
      </p:sp>
      <p:pic>
        <p:nvPicPr>
          <p:cNvPr id="1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0495" y="1371600"/>
            <a:ext cx="1207394" cy="1190624"/>
          </a:xfrm>
          <a:prstGeom prst="rect">
            <a:avLst/>
          </a:prstGeom>
          <a:noFill/>
        </p:spPr>
      </p:pic>
      <p:pic>
        <p:nvPicPr>
          <p:cNvPr id="1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1" y="1447801"/>
            <a:ext cx="779079" cy="154146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7239001" y="2602468"/>
            <a:ext cx="266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y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965931" y="3729336"/>
            <a:ext cx="1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3462" y="4654867"/>
            <a:ext cx="339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 the same key. Why?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0104" y="4648201"/>
            <a:ext cx="227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baseline="30000" dirty="0"/>
              <a:t>  </a:t>
            </a:r>
            <a:r>
              <a:rPr lang="en-US" sz="2400" dirty="0"/>
              <a:t>= </a:t>
            </a:r>
            <a:r>
              <a:rPr lang="en-US" sz="2400" dirty="0" err="1"/>
              <a:t>g</a:t>
            </a:r>
            <a:r>
              <a:rPr lang="en-US" sz="2400" baseline="30000" dirty="0" err="1"/>
              <a:t>yx</a:t>
            </a:r>
            <a:r>
              <a:rPr lang="en-US" sz="2400" dirty="0"/>
              <a:t> = </a:t>
            </a:r>
            <a:r>
              <a:rPr lang="en-US" sz="2400" dirty="0" err="1"/>
              <a:t>g</a:t>
            </a:r>
            <a:r>
              <a:rPr lang="en-US" sz="2400" baseline="30000" dirty="0" err="1"/>
              <a:t>xy</a:t>
            </a:r>
            <a:r>
              <a:rPr lang="en-US" sz="2400" dirty="0"/>
              <a:t> = 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3819" y="5486401"/>
            <a:ext cx="6368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type of security does this protocol provide?</a:t>
            </a:r>
          </a:p>
        </p:txBody>
      </p:sp>
    </p:spTree>
    <p:extLst>
      <p:ext uri="{BB962C8B-B14F-4D97-AF65-F5344CB8AC3E}">
        <p14:creationId xmlns:p14="http://schemas.microsoft.com/office/powerpoint/2010/main" val="299625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/>
              <a:t>El Gamal encryption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1000" y="1377316"/>
            <a:ext cx="474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chooses random x from </a:t>
            </a:r>
            <a:r>
              <a:rPr lang="en-US" sz="2800" b="1" dirty="0"/>
              <a:t>Z</a:t>
            </a:r>
            <a:r>
              <a:rPr lang="en-US" sz="2800" b="1" baseline="-25000" dirty="0"/>
              <a:t>|G|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pk</a:t>
            </a:r>
            <a:r>
              <a:rPr lang="en-US" sz="2800" dirty="0"/>
              <a:t> =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        </a:t>
            </a:r>
            <a:r>
              <a:rPr lang="en-US" sz="2800" dirty="0" err="1"/>
              <a:t>sk</a:t>
            </a:r>
            <a:r>
              <a:rPr lang="en-US" sz="2800" dirty="0"/>
              <a:t> = 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2132D-FD4C-E24C-B87C-ADD848CBB804}"/>
              </a:ext>
            </a:extLst>
          </p:cNvPr>
          <p:cNvSpPr txBox="1"/>
          <p:nvPr/>
        </p:nvSpPr>
        <p:spPr>
          <a:xfrm>
            <a:off x="6964966" y="1346537"/>
            <a:ext cx="1602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 is cyclic group with generator 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5E75A-6E3F-C440-A02B-0062133C7240}"/>
              </a:ext>
            </a:extLst>
          </p:cNvPr>
          <p:cNvSpPr txBox="1"/>
          <p:nvPr/>
        </p:nvSpPr>
        <p:spPr>
          <a:xfrm>
            <a:off x="3200400" y="5715000"/>
            <a:ext cx="524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IND-CPA secure if DDH holds in G.  Why?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ADA75-F9C7-DD4D-A1A1-265BCB4F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794" y="2747438"/>
            <a:ext cx="2806700" cy="238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180EC-00B6-F040-A592-2C9F0A14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04" y="2747437"/>
            <a:ext cx="4912795" cy="22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C51B5-7312-9843-8415-7A8B1690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D01A-13BF-0A49-A18F-DA0C41786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315200" cy="1779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8D72AE-A329-C14B-8A6F-98F53E74DFE0}"/>
              </a:ext>
            </a:extLst>
          </p:cNvPr>
          <p:cNvSpPr txBox="1"/>
          <p:nvPr/>
        </p:nvSpPr>
        <p:spPr>
          <a:xfrm>
            <a:off x="1066800" y="3436883"/>
            <a:ext cx="239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0 </a:t>
            </a:r>
            <a:r>
              <a:rPr lang="en-US" sz="2000" dirty="0"/>
              <a:t> same as INDCPA</a:t>
            </a:r>
            <a:r>
              <a:rPr lang="en-US" sz="2000" baseline="-25000" dirty="0"/>
              <a:t>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3C069-3546-324F-B76E-2DCCD165E997}"/>
              </a:ext>
            </a:extLst>
          </p:cNvPr>
          <p:cNvSpPr txBox="1"/>
          <p:nvPr/>
        </p:nvSpPr>
        <p:spPr>
          <a:xfrm>
            <a:off x="1066800" y="3918687"/>
            <a:ext cx="386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1</a:t>
            </a:r>
            <a:r>
              <a:rPr lang="en-US" sz="2000" dirty="0"/>
              <a:t> same as G</a:t>
            </a:r>
            <a:r>
              <a:rPr lang="en-US" sz="2000" baseline="-25000" dirty="0"/>
              <a:t>0</a:t>
            </a:r>
            <a:r>
              <a:rPr lang="en-US" sz="2000" dirty="0"/>
              <a:t> except use random Z</a:t>
            </a:r>
            <a:endParaRPr lang="en-US" sz="2000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A0BBE-A257-9645-8D90-7617CE31F061}"/>
              </a:ext>
            </a:extLst>
          </p:cNvPr>
          <p:cNvSpPr txBox="1"/>
          <p:nvPr/>
        </p:nvSpPr>
        <p:spPr>
          <a:xfrm>
            <a:off x="1066800" y="4400490"/>
            <a:ext cx="365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1</a:t>
            </a:r>
            <a:r>
              <a:rPr lang="en-US" sz="2000" dirty="0"/>
              <a:t> no information about b leaked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2E3F78-5DF1-224D-B535-13012425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512" y="154068"/>
            <a:ext cx="2806700" cy="238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4EE99-7BBD-824C-BD30-99020A946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88" y="2527300"/>
            <a:ext cx="2806700" cy="425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6DD40C-749B-4C4F-98E1-4B448344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3045659"/>
            <a:ext cx="2806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C51B5-7312-9843-8415-7A8B1690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D01A-13BF-0A49-A18F-DA0C41786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315200" cy="1779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1D795-2074-BD4F-B114-4F7CF788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288" y="2527300"/>
            <a:ext cx="2806700" cy="425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2E3F78-5DF1-224D-B535-130124257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512" y="154068"/>
            <a:ext cx="2806700" cy="238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4C5AF9-7DCB-464A-98E1-C89BFE17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3045659"/>
            <a:ext cx="2806700" cy="280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8F2BCA-2A1A-7144-84D0-BE33E75B2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88" y="3276600"/>
            <a:ext cx="5563212" cy="26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0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discrete log based systems. They use a new kind of group defined relative to a finite field. We will use curves over </a:t>
            </a:r>
            <a:r>
              <a:rPr lang="en-US" b="1" dirty="0" err="1"/>
              <a:t>F</a:t>
            </a:r>
            <a:r>
              <a:rPr lang="en-US" baseline="-25000" dirty="0" err="1"/>
              <a:t>p</a:t>
            </a:r>
            <a:endParaRPr lang="en-US" baseline="-25000" dirty="0"/>
          </a:p>
          <a:p>
            <a:endParaRPr lang="en-US" baseline="-25000" dirty="0"/>
          </a:p>
          <a:p>
            <a:r>
              <a:rPr lang="en-US" dirty="0"/>
              <a:t>Independently suggested for cryptographic applications by Victor Miller and Neal </a:t>
            </a:r>
            <a:r>
              <a:rPr lang="en-US" dirty="0" err="1"/>
              <a:t>Koblitz</a:t>
            </a:r>
            <a:r>
              <a:rPr lang="en-US" dirty="0"/>
              <a:t> in 1985</a:t>
            </a:r>
          </a:p>
          <a:p>
            <a:endParaRPr lang="en-US" dirty="0"/>
          </a:p>
          <a:p>
            <a:r>
              <a:rPr lang="en-US" dirty="0"/>
              <a:t>They are now the go-to state-of-art in practice</a:t>
            </a:r>
          </a:p>
        </p:txBody>
      </p:sp>
    </p:spTree>
    <p:extLst>
      <p:ext uri="{BB962C8B-B14F-4D97-AF65-F5344CB8AC3E}">
        <p14:creationId xmlns:p14="http://schemas.microsoft.com/office/powerpoint/2010/main" val="4263120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El Gamal using integers mod prime 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0600" y="1676400"/>
            <a:ext cx="6818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 Gamal is </a:t>
            </a:r>
            <a:r>
              <a:rPr lang="en-US" sz="2800" b="1" i="1" dirty="0"/>
              <a:t>not</a:t>
            </a:r>
            <a:r>
              <a:rPr lang="en-US" sz="2800" b="1" dirty="0"/>
              <a:t> </a:t>
            </a:r>
            <a:r>
              <a:rPr lang="en-US" sz="2800" dirty="0"/>
              <a:t>IND-CPA using         for p prime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600" y="3847556"/>
            <a:ext cx="274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Legendre  symbol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9A64F-255D-8C46-BDD4-54242C45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078" y="1747675"/>
            <a:ext cx="403522" cy="45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12EF3-848A-684B-AC7B-3DDC7863F5EA}"/>
              </a:ext>
            </a:extLst>
          </p:cNvPr>
          <p:cNvSpPr txBox="1"/>
          <p:nvPr/>
        </p:nvSpPr>
        <p:spPr>
          <a:xfrm>
            <a:off x="990600" y="2684281"/>
            <a:ext cx="3904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DDH is easy in this group!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D7013-8827-1540-92E4-C6654F945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3403600"/>
            <a:ext cx="4813300" cy="147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149C4-F6E3-A84A-9037-255FACC2C0BA}"/>
              </a:ext>
            </a:extLst>
          </p:cNvPr>
          <p:cNvSpPr txBox="1"/>
          <p:nvPr/>
        </p:nvSpPr>
        <p:spPr>
          <a:xfrm>
            <a:off x="990600" y="5498120"/>
            <a:ext cx="293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Easy to compute: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A64B5-384E-8248-84FA-19DEF314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5489546"/>
            <a:ext cx="3124200" cy="530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D9716-1505-B04A-8584-752A4F567772}"/>
              </a:ext>
            </a:extLst>
          </p:cNvPr>
          <p:cNvSpPr txBox="1"/>
          <p:nvPr/>
        </p:nvSpPr>
        <p:spPr>
          <a:xfrm>
            <a:off x="6847537" y="2803436"/>
            <a:ext cx="20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“Quadratic residue”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DC2305-6542-5743-BCA4-36D3CC974101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71216" y="3172768"/>
            <a:ext cx="296216" cy="323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CF49D4-E7E2-D748-A117-1069C2922DF4}"/>
              </a:ext>
            </a:extLst>
          </p:cNvPr>
          <p:cNvSpPr txBox="1"/>
          <p:nvPr/>
        </p:nvSpPr>
        <p:spPr>
          <a:xfrm>
            <a:off x="4514765" y="6286862"/>
            <a:ext cx="205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Euler’s criterion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CEE96-1AFD-CB45-A18C-CE80748EC1D1}"/>
              </a:ext>
            </a:extLst>
          </p:cNvPr>
          <p:cNvSpPr txBox="1"/>
          <p:nvPr/>
        </p:nvSpPr>
        <p:spPr>
          <a:xfrm>
            <a:off x="9372601" y="3429000"/>
            <a:ext cx="2600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=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r>
              <a:rPr lang="en-US" sz="2400" dirty="0"/>
              <a:t>  and x is even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9CC09-870A-C541-8A98-4BC2C8A8A74E}"/>
              </a:ext>
            </a:extLst>
          </p:cNvPr>
          <p:cNvSpPr txBox="1"/>
          <p:nvPr/>
        </p:nvSpPr>
        <p:spPr>
          <a:xfrm>
            <a:off x="9372600" y="4409757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=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r>
              <a:rPr lang="en-US" sz="2400" dirty="0"/>
              <a:t>  and x is odd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979E2-7762-9B4A-B3BE-B6EAF3897836}"/>
              </a:ext>
            </a:extLst>
          </p:cNvPr>
          <p:cNvSpPr txBox="1"/>
          <p:nvPr/>
        </p:nvSpPr>
        <p:spPr>
          <a:xfrm>
            <a:off x="9341877" y="2819400"/>
            <a:ext cx="1810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a in         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1C095F-99E9-4C4D-9739-DAAD96D4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531" y="2882405"/>
            <a:ext cx="403522" cy="4519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B58A36-A72A-2F42-BEED-B6A3B3E130F3}"/>
              </a:ext>
            </a:extLst>
          </p:cNvPr>
          <p:cNvSpPr txBox="1"/>
          <p:nvPr/>
        </p:nvSpPr>
        <p:spPr>
          <a:xfrm>
            <a:off x="9372600" y="3919378"/>
            <a:ext cx="203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never happens</a:t>
            </a:r>
          </a:p>
        </p:txBody>
      </p:sp>
    </p:spTree>
    <p:extLst>
      <p:ext uri="{BB962C8B-B14F-4D97-AF65-F5344CB8AC3E}">
        <p14:creationId xmlns:p14="http://schemas.microsoft.com/office/powerpoint/2010/main" val="17116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3" grpId="0"/>
      <p:bldP spid="14" grpId="0"/>
      <p:bldP spid="15" grpId="0"/>
      <p:bldP spid="17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DDH for integers mod prime is easy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82800" y="1899853"/>
            <a:ext cx="6749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quadratic residues (QRs) in          equals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9A64F-255D-8C46-BDD4-54242C45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971128"/>
            <a:ext cx="403522" cy="451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149C4-F6E3-A84A-9037-255FACC2C0BA}"/>
              </a:ext>
            </a:extLst>
          </p:cNvPr>
          <p:cNvSpPr txBox="1"/>
          <p:nvPr/>
        </p:nvSpPr>
        <p:spPr>
          <a:xfrm>
            <a:off x="990600" y="4495800"/>
            <a:ext cx="48270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Compute Legendre symbol for Z</a:t>
            </a:r>
          </a:p>
          <a:p>
            <a:r>
              <a:rPr lang="en-US" sz="2800" dirty="0"/>
              <a:t>DDH1: </a:t>
            </a:r>
            <a:r>
              <a:rPr lang="en-US" sz="2800" dirty="0" err="1"/>
              <a:t>Pr</a:t>
            </a:r>
            <a:r>
              <a:rPr lang="en-US" sz="2800" dirty="0"/>
              <a:t>[</a:t>
            </a:r>
            <a:r>
              <a:rPr lang="en-US" sz="2800" dirty="0" err="1"/>
              <a:t>J</a:t>
            </a:r>
            <a:r>
              <a:rPr lang="en-US" sz="2800" baseline="-25000" dirty="0" err="1"/>
              <a:t>p</a:t>
            </a:r>
            <a:r>
              <a:rPr lang="en-US" sz="2800" dirty="0"/>
              <a:t>(</a:t>
            </a:r>
            <a:r>
              <a:rPr lang="en-US" sz="2800" dirty="0" err="1"/>
              <a:t>g</a:t>
            </a:r>
            <a:r>
              <a:rPr lang="en-US" sz="2800" baseline="30000" dirty="0" err="1"/>
              <a:t>xy</a:t>
            </a:r>
            <a:r>
              <a:rPr lang="en-US" sz="2800" dirty="0"/>
              <a:t>) = 1] = 0.75</a:t>
            </a:r>
          </a:p>
          <a:p>
            <a:r>
              <a:rPr lang="en-US" sz="2800" dirty="0"/>
              <a:t>DDH0: </a:t>
            </a:r>
            <a:r>
              <a:rPr lang="en-US" sz="2800" dirty="0" err="1"/>
              <a:t>Pr</a:t>
            </a:r>
            <a:r>
              <a:rPr lang="en-US" sz="2800" dirty="0"/>
              <a:t>[</a:t>
            </a:r>
            <a:r>
              <a:rPr lang="en-US" sz="2800" dirty="0" err="1"/>
              <a:t>J</a:t>
            </a:r>
            <a:r>
              <a:rPr lang="en-US" sz="2800" baseline="-25000" dirty="0" err="1"/>
              <a:t>p</a:t>
            </a:r>
            <a:r>
              <a:rPr lang="en-US" sz="2800" dirty="0"/>
              <a:t>(</a:t>
            </a:r>
            <a:r>
              <a:rPr lang="en-US" sz="2800" dirty="0" err="1"/>
              <a:t>g</a:t>
            </a:r>
            <a:r>
              <a:rPr lang="en-US" sz="2800" baseline="30000" dirty="0" err="1"/>
              <a:t>z</a:t>
            </a:r>
            <a:r>
              <a:rPr lang="en-US" sz="2800" dirty="0"/>
              <a:t>) = 1] = 0.5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3B4B5-B4B0-8644-A54C-F7DEA7A3A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879600"/>
            <a:ext cx="698500" cy="635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E4B399-29B5-4C42-B0A8-A48501C4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1424093"/>
            <a:ext cx="5232400" cy="330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AB1CA0-D211-9C49-8042-34D42DF95916}"/>
              </a:ext>
            </a:extLst>
          </p:cNvPr>
          <p:cNvSpPr txBox="1"/>
          <p:nvPr/>
        </p:nvSpPr>
        <p:spPr>
          <a:xfrm>
            <a:off x="914400" y="1297093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 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DD0B7B-8406-A24E-806C-03863A30632F}"/>
              </a:ext>
            </a:extLst>
          </p:cNvPr>
          <p:cNvSpPr txBox="1"/>
          <p:nvPr/>
        </p:nvSpPr>
        <p:spPr>
          <a:xfrm>
            <a:off x="891944" y="1899853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 2.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147E2ED-04CD-504E-920E-52F2F84A8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3429"/>
              </p:ext>
            </p:extLst>
          </p:nvPr>
        </p:nvGraphicFramePr>
        <p:xfrm>
          <a:off x="7169343" y="2926080"/>
          <a:ext cx="4413057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019">
                  <a:extLst>
                    <a:ext uri="{9D8B030D-6E8A-4147-A177-3AD203B41FA5}">
                      <a16:colId xmlns:a16="http://schemas.microsoft.com/office/drawing/2014/main" val="2074166356"/>
                    </a:ext>
                  </a:extLst>
                </a:gridCol>
                <a:gridCol w="1471019">
                  <a:extLst>
                    <a:ext uri="{9D8B030D-6E8A-4147-A177-3AD203B41FA5}">
                      <a16:colId xmlns:a16="http://schemas.microsoft.com/office/drawing/2014/main" val="965555694"/>
                    </a:ext>
                  </a:extLst>
                </a:gridCol>
                <a:gridCol w="1471019">
                  <a:extLst>
                    <a:ext uri="{9D8B030D-6E8A-4147-A177-3AD203B41FA5}">
                      <a16:colId xmlns:a16="http://schemas.microsoft.com/office/drawing/2014/main" val="1997712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y</a:t>
                      </a:r>
                      <a:r>
                        <a:rPr lang="en-US" sz="2000" baseline="0" dirty="0"/>
                        <a:t>) =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y</a:t>
                      </a:r>
                      <a:r>
                        <a:rPr lang="en-US" sz="2000" baseline="0" dirty="0"/>
                        <a:t>) = -1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28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</a:t>
                      </a:r>
                      <a:r>
                        <a:rPr lang="en-US" sz="2000" baseline="0" dirty="0"/>
                        <a:t>) =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3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</a:t>
                      </a:r>
                      <a:r>
                        <a:rPr lang="en-US" sz="2000" baseline="0" dirty="0"/>
                        <a:t>) = -1</a:t>
                      </a:r>
                      <a:endParaRPr lang="en-US" sz="2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-1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09866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B15621E-39A7-C942-A80F-E554904E6E50}"/>
              </a:ext>
            </a:extLst>
          </p:cNvPr>
          <p:cNvSpPr txBox="1"/>
          <p:nvPr/>
        </p:nvSpPr>
        <p:spPr>
          <a:xfrm>
            <a:off x="8710117" y="4334470"/>
            <a:ext cx="2034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) = 1] = 0.5</a:t>
            </a:r>
          </a:p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r>
              <a:rPr lang="en-US" dirty="0"/>
              <a:t>) = 1] = 0.5</a:t>
            </a:r>
          </a:p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r>
              <a:rPr lang="en-US" dirty="0"/>
              <a:t>) = 1] = 0.75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34E31F-604F-134F-B63C-0A5C39A3E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870200"/>
            <a:ext cx="3594100" cy="13208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3571AA-36C5-A34D-90D5-C98BF48F5958}"/>
              </a:ext>
            </a:extLst>
          </p:cNvPr>
          <p:cNvSpPr txBox="1"/>
          <p:nvPr/>
        </p:nvSpPr>
        <p:spPr>
          <a:xfrm>
            <a:off x="2032000" y="6065204"/>
            <a:ext cx="261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DDH advantage 1/4</a:t>
            </a:r>
          </a:p>
        </p:txBody>
      </p:sp>
    </p:spTree>
    <p:extLst>
      <p:ext uri="{BB962C8B-B14F-4D97-AF65-F5344CB8AC3E}">
        <p14:creationId xmlns:p14="http://schemas.microsoft.com/office/powerpoint/2010/main" val="425392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22" grpId="0"/>
      <p:bldP spid="28" grpId="0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DDH for integers mod prime is easy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82800" y="1899853"/>
            <a:ext cx="6749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quadratic residues (QRs) in          equals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9A64F-255D-8C46-BDD4-54242C45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971128"/>
            <a:ext cx="403522" cy="451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149C4-F6E3-A84A-9037-255FACC2C0BA}"/>
              </a:ext>
            </a:extLst>
          </p:cNvPr>
          <p:cNvSpPr txBox="1"/>
          <p:nvPr/>
        </p:nvSpPr>
        <p:spPr>
          <a:xfrm>
            <a:off x="990600" y="4953000"/>
            <a:ext cx="73858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 that Legendre symbols  of X, Y and Z match</a:t>
            </a:r>
          </a:p>
          <a:p>
            <a:r>
              <a:rPr lang="en-US" sz="2800" dirty="0"/>
              <a:t>DDH1:  probability 1</a:t>
            </a:r>
          </a:p>
          <a:p>
            <a:r>
              <a:rPr lang="en-US" sz="2800" dirty="0"/>
              <a:t>DDH0:  probability ½ they match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3B4B5-B4B0-8644-A54C-F7DEA7A3A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879600"/>
            <a:ext cx="698500" cy="635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E4B399-29B5-4C42-B0A8-A48501C4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1424093"/>
            <a:ext cx="5232400" cy="330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AB1CA0-D211-9C49-8042-34D42DF95916}"/>
              </a:ext>
            </a:extLst>
          </p:cNvPr>
          <p:cNvSpPr txBox="1"/>
          <p:nvPr/>
        </p:nvSpPr>
        <p:spPr>
          <a:xfrm>
            <a:off x="914400" y="1297093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 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DD0B7B-8406-A24E-806C-03863A30632F}"/>
              </a:ext>
            </a:extLst>
          </p:cNvPr>
          <p:cNvSpPr txBox="1"/>
          <p:nvPr/>
        </p:nvSpPr>
        <p:spPr>
          <a:xfrm>
            <a:off x="891944" y="1899853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 2.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147E2ED-04CD-504E-920E-52F2F84A891E}"/>
              </a:ext>
            </a:extLst>
          </p:cNvPr>
          <p:cNvGraphicFramePr>
            <a:graphicFrameLocks noGrp="1"/>
          </p:cNvGraphicFramePr>
          <p:nvPr/>
        </p:nvGraphicFramePr>
        <p:xfrm>
          <a:off x="7169343" y="2926080"/>
          <a:ext cx="4413057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019">
                  <a:extLst>
                    <a:ext uri="{9D8B030D-6E8A-4147-A177-3AD203B41FA5}">
                      <a16:colId xmlns:a16="http://schemas.microsoft.com/office/drawing/2014/main" val="2074166356"/>
                    </a:ext>
                  </a:extLst>
                </a:gridCol>
                <a:gridCol w="1471019">
                  <a:extLst>
                    <a:ext uri="{9D8B030D-6E8A-4147-A177-3AD203B41FA5}">
                      <a16:colId xmlns:a16="http://schemas.microsoft.com/office/drawing/2014/main" val="965555694"/>
                    </a:ext>
                  </a:extLst>
                </a:gridCol>
                <a:gridCol w="1471019">
                  <a:extLst>
                    <a:ext uri="{9D8B030D-6E8A-4147-A177-3AD203B41FA5}">
                      <a16:colId xmlns:a16="http://schemas.microsoft.com/office/drawing/2014/main" val="1997712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y</a:t>
                      </a:r>
                      <a:r>
                        <a:rPr lang="en-US" sz="2000" baseline="0" dirty="0"/>
                        <a:t>) =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y</a:t>
                      </a:r>
                      <a:r>
                        <a:rPr lang="en-US" sz="2000" baseline="0" dirty="0"/>
                        <a:t>) = -1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28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</a:t>
                      </a:r>
                      <a:r>
                        <a:rPr lang="en-US" sz="2000" baseline="0" dirty="0"/>
                        <a:t>) =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3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</a:t>
                      </a:r>
                      <a:r>
                        <a:rPr lang="en-US" sz="2000" baseline="0" dirty="0"/>
                        <a:t>) = -1</a:t>
                      </a:r>
                      <a:endParaRPr lang="en-US" sz="2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-1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09866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B15621E-39A7-C942-A80F-E554904E6E50}"/>
              </a:ext>
            </a:extLst>
          </p:cNvPr>
          <p:cNvSpPr txBox="1"/>
          <p:nvPr/>
        </p:nvSpPr>
        <p:spPr>
          <a:xfrm>
            <a:off x="8710117" y="4334470"/>
            <a:ext cx="2034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) = 1] = 0.5</a:t>
            </a:r>
          </a:p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r>
              <a:rPr lang="en-US" dirty="0"/>
              <a:t>) = 1] = 0.5</a:t>
            </a:r>
          </a:p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r>
              <a:rPr lang="en-US" dirty="0"/>
              <a:t>) = 1] = 0.75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8775D4-1F25-5E4A-A01E-75976614A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590800"/>
            <a:ext cx="3594100" cy="227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2C0F2-FDDB-CF4B-B672-998ABA0D3946}"/>
              </a:ext>
            </a:extLst>
          </p:cNvPr>
          <p:cNvSpPr txBox="1"/>
          <p:nvPr/>
        </p:nvSpPr>
        <p:spPr>
          <a:xfrm>
            <a:off x="3197656" y="6324600"/>
            <a:ext cx="2940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DDH advantage of 1/2</a:t>
            </a:r>
          </a:p>
        </p:txBody>
      </p:sp>
    </p:spTree>
    <p:extLst>
      <p:ext uri="{BB962C8B-B14F-4D97-AF65-F5344CB8AC3E}">
        <p14:creationId xmlns:p14="http://schemas.microsoft.com/office/powerpoint/2010/main" val="2630734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8C5BC-F553-BE49-BC2A-DF268E471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52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attack known against integers mod prime p is solving DL via generalized number field sieve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prime factorization of p-1 known, can solve discrete log in subgroups. Factorization usually known (need to find generators)</a:t>
            </a:r>
          </a:p>
          <a:p>
            <a:pPr lvl="1"/>
            <a:r>
              <a:rPr lang="en-US" dirty="0"/>
              <a:t>So we need subgroups to be large</a:t>
            </a:r>
          </a:p>
          <a:p>
            <a:pPr lvl="1"/>
            <a:r>
              <a:rPr lang="en-US" dirty="0"/>
              <a:t>Pick p = 2q + 1  for large prime q    (so-called “safe primes”)</a:t>
            </a:r>
          </a:p>
          <a:p>
            <a:pPr lvl="1"/>
            <a:r>
              <a:rPr lang="en-US" dirty="0"/>
              <a:t>Can also use QR subgroup which has order q in this case </a:t>
            </a:r>
          </a:p>
          <a:p>
            <a:pPr lvl="2"/>
            <a:r>
              <a:rPr lang="en-US" dirty="0"/>
              <a:t>prime order has advantages, e.g., exponents have inverses</a:t>
            </a:r>
          </a:p>
          <a:p>
            <a:pPr lvl="2"/>
            <a:r>
              <a:rPr lang="en-US" dirty="0"/>
              <a:t>DDH conjectured to be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8F00-7065-4D48-91D3-B5424C4D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B3E5F5-C6B8-3D40-AD9C-C2B56FE1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What about DL and CDH?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650A9-10DE-324E-B530-94BF83300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590800"/>
            <a:ext cx="5651501" cy="64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8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16DF-39A4-0C47-B8B9-C4C1E537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C140-D610-2546-BB14-96772CE1B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E4943-9485-E843-A97D-FB4FBFD6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74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PKCS #1 RSA encryption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80236" y="32261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7331" y="2997600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36833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99237" y="34548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0801" y="2309567"/>
            <a:ext cx="79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1" y="4408438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28801" y="914401"/>
            <a:ext cx="7136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N,e</a:t>
            </a:r>
            <a:r>
              <a:rPr lang="en-US" sz="2800" dirty="0"/>
              <a:t>),(</a:t>
            </a:r>
            <a:r>
              <a:rPr lang="en-US" sz="2800" dirty="0" err="1"/>
              <a:t>N,d</a:t>
            </a:r>
            <a:r>
              <a:rPr lang="en-US" sz="2800" dirty="0"/>
              <a:t>)   where |N|</a:t>
            </a:r>
            <a:r>
              <a:rPr lang="en-US" sz="2800" baseline="-25000" dirty="0"/>
              <a:t>8</a:t>
            </a:r>
            <a:r>
              <a:rPr lang="en-US" sz="2800" dirty="0"/>
              <a:t> = n </a:t>
            </a:r>
          </a:p>
          <a:p>
            <a:r>
              <a:rPr lang="en-US" sz="2800" dirty="0"/>
              <a:t>Let B = {0,1}</a:t>
            </a:r>
            <a:r>
              <a:rPr lang="en-US" sz="2800" baseline="30000" dirty="0"/>
              <a:t>8 </a:t>
            </a:r>
            <a:r>
              <a:rPr lang="en-US" sz="2800" dirty="0"/>
              <a:t>/ {00}  be set of all bytes except 00</a:t>
            </a:r>
          </a:p>
          <a:p>
            <a:r>
              <a:rPr lang="en-US" sz="2800" dirty="0"/>
              <a:t>Want to encrypt messages of length |M|</a:t>
            </a:r>
            <a:r>
              <a:rPr lang="en-US" sz="2800" baseline="-25000" dirty="0"/>
              <a:t>8</a:t>
            </a:r>
            <a:r>
              <a:rPr lang="en-US" sz="2800" dirty="0"/>
              <a:t> = 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0796" y="2328208"/>
            <a:ext cx="4858872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((</a:t>
            </a:r>
            <a:r>
              <a:rPr lang="en-US" sz="2400" u="sng" dirty="0" err="1"/>
              <a:t>N,e</a:t>
            </a:r>
            <a:r>
              <a:rPr lang="en-US" sz="2400" u="sng" dirty="0"/>
              <a:t>), M, R)</a:t>
            </a:r>
          </a:p>
          <a:p>
            <a:r>
              <a:rPr lang="en-US" sz="2400" dirty="0"/>
              <a:t>pad =  first n - m - 3 bytes from R that</a:t>
            </a:r>
          </a:p>
          <a:p>
            <a:r>
              <a:rPr lang="en-US" sz="2400" dirty="0"/>
              <a:t>            are in B</a:t>
            </a:r>
          </a:p>
          <a:p>
            <a:r>
              <a:rPr lang="en-US" sz="2400" dirty="0"/>
              <a:t>X = 00 || 02 || pad || 00 || M</a:t>
            </a:r>
          </a:p>
          <a:p>
            <a:r>
              <a:rPr lang="en-US" sz="2400" dirty="0"/>
              <a:t>Return </a:t>
            </a:r>
            <a:r>
              <a:rPr lang="en-US" sz="2400" dirty="0" err="1"/>
              <a:t>X</a:t>
            </a:r>
            <a:r>
              <a:rPr lang="en-US" sz="2400" baseline="30000" dirty="0" err="1"/>
              <a:t>e</a:t>
            </a:r>
            <a:r>
              <a:rPr lang="en-US" sz="2400" dirty="0"/>
              <a:t> mod 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0796" y="4364504"/>
            <a:ext cx="4858872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150" y="5216525"/>
            <a:ext cx="120650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encryption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18" y="1524000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pk,sk</a:t>
            </a:r>
            <a:r>
              <a:rPr lang="en-US" sz="2800" dirty="0"/>
              <a:t>)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80236" y="32261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67331" y="2997600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88342" y="36833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9237" y="34548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07958" y="23095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31646" y="4408438"/>
            <a:ext cx="44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00796" y="2287012"/>
            <a:ext cx="4858872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</a:t>
            </a:r>
            <a:r>
              <a:rPr lang="en-US" sz="2400" u="sng" dirty="0" err="1"/>
              <a:t>pk</a:t>
            </a:r>
            <a:r>
              <a:rPr lang="en-US" sz="2400" u="sng" dirty="0"/>
              <a:t>, M, R)</a:t>
            </a:r>
          </a:p>
          <a:p>
            <a:r>
              <a:rPr lang="en-US" sz="2400" dirty="0"/>
              <a:t>K||R1||R2 = R</a:t>
            </a:r>
          </a:p>
          <a:p>
            <a:r>
              <a:rPr lang="en-US" sz="2400" dirty="0"/>
              <a:t>C1 = </a:t>
            </a:r>
            <a:r>
              <a:rPr lang="en-US" sz="2400" dirty="0" err="1"/>
              <a:t>Enc</a:t>
            </a:r>
            <a:r>
              <a:rPr lang="en-US" sz="2400" dirty="0"/>
              <a:t>(pk,K,R1)</a:t>
            </a:r>
          </a:p>
          <a:p>
            <a:r>
              <a:rPr lang="en-US" sz="2400" dirty="0"/>
              <a:t>C2 = </a:t>
            </a:r>
            <a:r>
              <a:rPr lang="en-US" sz="2400" dirty="0" err="1"/>
              <a:t>Enc</a:t>
            </a:r>
            <a:r>
              <a:rPr lang="en-US" sz="2400" dirty="0"/>
              <a:t>(K,M,R2)</a:t>
            </a:r>
          </a:p>
          <a:p>
            <a:r>
              <a:rPr lang="en-US" sz="2400" dirty="0"/>
              <a:t>Return (C1,C2)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00796" y="4678740"/>
            <a:ext cx="4858872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</a:t>
            </a:r>
            <a:r>
              <a:rPr lang="en-US" sz="2400" u="sng" dirty="0" err="1"/>
              <a:t>sk</a:t>
            </a:r>
            <a:r>
              <a:rPr lang="en-US" sz="2400" u="sng" dirty="0"/>
              <a:t>, (C1,C2) )</a:t>
            </a:r>
          </a:p>
          <a:p>
            <a:r>
              <a:rPr lang="en-US" sz="2400" dirty="0"/>
              <a:t>K = Dec(sk,C1)</a:t>
            </a:r>
          </a:p>
          <a:p>
            <a:r>
              <a:rPr lang="en-US" sz="2400" dirty="0"/>
              <a:t>M = Dec(K,C2)</a:t>
            </a:r>
          </a:p>
          <a:p>
            <a:r>
              <a:rPr lang="en-US" sz="2400" dirty="0"/>
              <a:t>Return M</a:t>
            </a:r>
          </a:p>
        </p:txBody>
      </p:sp>
    </p:spTree>
    <p:extLst>
      <p:ext uri="{BB962C8B-B14F-4D97-AF65-F5344CB8AC3E}">
        <p14:creationId xmlns:p14="http://schemas.microsoft.com/office/powerpoint/2010/main" val="382279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of RSA PKCS#1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adversary sees (</a:t>
            </a:r>
            <a:r>
              <a:rPr lang="en-US" dirty="0" err="1"/>
              <a:t>N,e</a:t>
            </a:r>
            <a:r>
              <a:rPr lang="en-US" dirty="0"/>
              <a:t>),C</a:t>
            </a:r>
          </a:p>
          <a:p>
            <a:r>
              <a:rPr lang="en-US" dirty="0"/>
              <a:t>Attacker would like to invert C</a:t>
            </a:r>
          </a:p>
          <a:p>
            <a:r>
              <a:rPr lang="en-US" dirty="0"/>
              <a:t>Possible attacks?</a:t>
            </a:r>
          </a:p>
        </p:txBody>
      </p:sp>
    </p:spTree>
    <p:extLst>
      <p:ext uri="{BB962C8B-B14F-4D97-AF65-F5344CB8AC3E}">
        <p14:creationId xmlns:p14="http://schemas.microsoft.com/office/powerpoint/2010/main" val="1031464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of RSA PKCS#1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adversary sees (</a:t>
            </a:r>
            <a:r>
              <a:rPr lang="en-US" dirty="0" err="1"/>
              <a:t>N,e</a:t>
            </a:r>
            <a:r>
              <a:rPr lang="en-US" dirty="0"/>
              <a:t>),C</a:t>
            </a:r>
          </a:p>
          <a:p>
            <a:r>
              <a:rPr lang="en-US" dirty="0"/>
              <a:t>Attacker would like to invert C</a:t>
            </a:r>
          </a:p>
          <a:p>
            <a:r>
              <a:rPr lang="en-US" dirty="0"/>
              <a:t>Possible attacks?</a:t>
            </a:r>
          </a:p>
          <a:p>
            <a:pPr lvl="1"/>
            <a:r>
              <a:rPr lang="en-US" dirty="0"/>
              <a:t>Pick |N| &gt; 1024  and factoring will fail</a:t>
            </a:r>
          </a:p>
          <a:p>
            <a:pPr lvl="1"/>
            <a:r>
              <a:rPr lang="en-US" dirty="0"/>
              <a:t>Active attacks?</a:t>
            </a:r>
          </a:p>
        </p:txBody>
      </p:sp>
    </p:spTree>
    <p:extLst>
      <p:ext uri="{BB962C8B-B14F-4D97-AF65-F5344CB8AC3E}">
        <p14:creationId xmlns:p14="http://schemas.microsoft.com/office/powerpoint/2010/main" val="496320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 err="1"/>
              <a:t>Bleichanbacher</a:t>
            </a:r>
            <a:r>
              <a:rPr lang="en-US" b="1" dirty="0"/>
              <a:t> attack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4648201"/>
            <a:ext cx="64458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can take a target C and decrypt it using </a:t>
            </a:r>
          </a:p>
          <a:p>
            <a:r>
              <a:rPr lang="en-US" sz="2800" dirty="0"/>
              <a:t>a sequence of chosen </a:t>
            </a:r>
            <a:r>
              <a:rPr lang="en-US" sz="2800" dirty="0" err="1"/>
              <a:t>ciphertexts</a:t>
            </a:r>
            <a:r>
              <a:rPr lang="en-US" sz="2800" dirty="0"/>
              <a:t> C</a:t>
            </a:r>
            <a:r>
              <a:rPr lang="en-US" sz="2800" baseline="-25000" dirty="0"/>
              <a:t>1</a:t>
            </a:r>
            <a:r>
              <a:rPr lang="en-US" sz="2800" dirty="0"/>
              <a:t>, … , </a:t>
            </a:r>
            <a:r>
              <a:rPr lang="en-US" sz="2800" dirty="0" err="1"/>
              <a:t>C</a:t>
            </a:r>
            <a:r>
              <a:rPr lang="en-US" sz="2800" baseline="-25000" dirty="0" err="1"/>
              <a:t>q</a:t>
            </a:r>
            <a:r>
              <a:rPr lang="en-US" sz="2800" dirty="0"/>
              <a:t> </a:t>
            </a:r>
          </a:p>
          <a:p>
            <a:r>
              <a:rPr lang="en-US" sz="2800" dirty="0"/>
              <a:t>where q ≈ 1 million</a:t>
            </a:r>
          </a:p>
        </p:txBody>
      </p:sp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1053803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1" y="716431"/>
            <a:ext cx="1260475" cy="1145326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038600" y="2286000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38330" y="1752601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038600" y="2812702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14801" y="2362201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038600" y="365313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38330" y="3119736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4038600" y="4179837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67201" y="3729336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0200" y="2209800"/>
            <a:ext cx="242055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I’ve just learned</a:t>
            </a:r>
          </a:p>
          <a:p>
            <a:r>
              <a:rPr lang="en-US" sz="2400" dirty="0"/>
              <a:t>some information</a:t>
            </a:r>
          </a:p>
          <a:p>
            <a:r>
              <a:rPr lang="en-US" sz="2400" dirty="0"/>
              <a:t>about C</a:t>
            </a:r>
            <a:r>
              <a:rPr lang="en-US" sz="2400" baseline="-25000" dirty="0"/>
              <a:t>1</a:t>
            </a:r>
            <a:r>
              <a:rPr lang="en-US" sz="2400" baseline="30000" dirty="0"/>
              <a:t>d</a:t>
            </a:r>
            <a:r>
              <a:rPr lang="en-US" sz="2400" dirty="0"/>
              <a:t> mod 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48400" y="2187476"/>
            <a:ext cx="4419600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6801" y="434340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041650"/>
            <a:ext cx="120650" cy="234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6172201"/>
            <a:ext cx="6805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Bardou</a:t>
            </a:r>
            <a:r>
              <a:rPr lang="en-US" sz="2400" dirty="0"/>
              <a:t> et al. 2012]  q = 9400 </a:t>
            </a:r>
            <a:r>
              <a:rPr lang="en-US" sz="2400" dirty="0" err="1"/>
              <a:t>ciphertexts</a:t>
            </a:r>
            <a:r>
              <a:rPr lang="en-US" sz="2400" dirty="0"/>
              <a:t> on average</a:t>
            </a:r>
          </a:p>
        </p:txBody>
      </p:sp>
    </p:spTree>
    <p:extLst>
      <p:ext uri="{BB962C8B-B14F-4D97-AF65-F5344CB8AC3E}">
        <p14:creationId xmlns:p14="http://schemas.microsoft.com/office/powerpoint/2010/main" val="41452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0" grpId="0"/>
      <p:bldP spid="32" grpId="0"/>
      <p:bldP spid="34" grpId="0"/>
      <p:bldP spid="9" grpId="0"/>
      <p:bldP spid="37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Comparison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62200" y="1762760"/>
          <a:ext cx="75438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Security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RSA size     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DLP in</a:t>
                      </a:r>
                      <a:r>
                        <a:rPr lang="en-US" baseline="0" dirty="0"/>
                        <a:t> finite field (log 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DLP subgroup size (log q)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ECC group size (log</a:t>
                      </a:r>
                      <a:r>
                        <a:rPr lang="en-US" baseline="0" dirty="0"/>
                        <a:t> q)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1201" y="449580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ECC has smallest representations and fastest performance of asymptotic primitives we have seen</a:t>
            </a:r>
          </a:p>
        </p:txBody>
      </p:sp>
    </p:spTree>
    <p:extLst>
      <p:ext uri="{BB962C8B-B14F-4D97-AF65-F5344CB8AC3E}">
        <p14:creationId xmlns:p14="http://schemas.microsoft.com/office/powerpoint/2010/main" val="937075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to this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Ad-hoc fix: Don</a:t>
            </a:r>
            <a:r>
              <a:rPr lang="fr-FR" dirty="0"/>
              <a:t>’</a:t>
            </a:r>
            <a:r>
              <a:rPr lang="en-US" dirty="0"/>
              <a:t>t leak whether padding was wrong or not</a:t>
            </a:r>
          </a:p>
          <a:p>
            <a:pPr lvl="1"/>
            <a:r>
              <a:rPr lang="en-US" dirty="0"/>
              <a:t>This is harder than it looks (timing attacks, control-flow side channel attacks, etc.)</a:t>
            </a:r>
          </a:p>
          <a:p>
            <a:r>
              <a:rPr lang="en-US" dirty="0"/>
              <a:t>Better:</a:t>
            </a:r>
          </a:p>
          <a:p>
            <a:pPr lvl="1"/>
            <a:r>
              <a:rPr lang="en-US" dirty="0"/>
              <a:t>use chosen-</a:t>
            </a:r>
            <a:r>
              <a:rPr lang="en-US" dirty="0" err="1"/>
              <a:t>ciphertext</a:t>
            </a:r>
            <a:r>
              <a:rPr lang="en-US" dirty="0"/>
              <a:t> secure encryption</a:t>
            </a:r>
          </a:p>
          <a:p>
            <a:pPr lvl="1"/>
            <a:r>
              <a:rPr lang="en-US" dirty="0"/>
              <a:t>OAEP is common choice</a:t>
            </a:r>
          </a:p>
        </p:txBody>
      </p:sp>
    </p:spTree>
    <p:extLst>
      <p:ext uri="{BB962C8B-B14F-4D97-AF65-F5344CB8AC3E}">
        <p14:creationId xmlns:p14="http://schemas.microsoft.com/office/powerpoint/2010/main" val="1539890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RSA is example of trapdoor one-way function</a:t>
            </a:r>
          </a:p>
          <a:p>
            <a:pPr lvl="1"/>
            <a:r>
              <a:rPr lang="en-US" dirty="0"/>
              <a:t>Security conjectured. Relies on factoring being hard</a:t>
            </a:r>
          </a:p>
          <a:p>
            <a:r>
              <a:rPr lang="en-US" dirty="0"/>
              <a:t>RSA security scales somewhat poorly with size of primes</a:t>
            </a:r>
          </a:p>
          <a:p>
            <a:r>
              <a:rPr lang="en-US" dirty="0"/>
              <a:t>RSA PKCS#1 v1.5 is insecure due to padding oracle attacks. Don’t use it in new systems.</a:t>
            </a:r>
          </a:p>
          <a:p>
            <a:pPr lvl="1"/>
            <a:r>
              <a:rPr lang="en-US" dirty="0"/>
              <a:t>Use OAEP instead</a:t>
            </a:r>
          </a:p>
        </p:txBody>
      </p:sp>
    </p:spTree>
    <p:extLst>
      <p:ext uri="{BB962C8B-B14F-4D97-AF65-F5344CB8AC3E}">
        <p14:creationId xmlns:p14="http://schemas.microsoft.com/office/powerpoint/2010/main" val="155166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5" y="3124200"/>
            <a:ext cx="346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p || g || 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85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Diffie</a:t>
            </a:r>
            <a:r>
              <a:rPr lang="en-US" dirty="0"/>
              <a:t>-Hellman math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987" y="1676400"/>
            <a:ext cx="71515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p be a large prime number</a:t>
            </a:r>
          </a:p>
          <a:p>
            <a:r>
              <a:rPr lang="en-US" sz="2800" dirty="0"/>
              <a:t>Fix the group G  =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p</a:t>
            </a:r>
            <a:r>
              <a:rPr lang="en-US" sz="2800" dirty="0"/>
              <a:t>  = {1,2,3,…, p-1}</a:t>
            </a:r>
          </a:p>
          <a:p>
            <a:endParaRPr lang="en-US" sz="2800" b="1" dirty="0"/>
          </a:p>
          <a:p>
            <a:r>
              <a:rPr lang="en-US" sz="2800" dirty="0"/>
              <a:t>Then G  is </a:t>
            </a:r>
            <a:r>
              <a:rPr lang="en-US" sz="2800" i="1" dirty="0"/>
              <a:t>cyclic</a:t>
            </a:r>
            <a:r>
              <a:rPr lang="en-US" sz="2800" dirty="0"/>
              <a:t>. This means one can give a </a:t>
            </a:r>
          </a:p>
          <a:p>
            <a:r>
              <a:rPr lang="en-US" sz="2800" dirty="0"/>
              <a:t>member g    G  , called the generator, such that  </a:t>
            </a:r>
            <a:endParaRPr lang="en-US" sz="2800" b="1" i="1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Example:  p = 7. Is 2 or 3 a generator for </a:t>
            </a:r>
            <a:r>
              <a:rPr lang="en-US" sz="2800" b="1" dirty="0"/>
              <a:t>Z</a:t>
            </a:r>
            <a:r>
              <a:rPr lang="en-US" sz="2800" baseline="-25000" dirty="0"/>
              <a:t>7  </a:t>
            </a:r>
            <a:r>
              <a:rPr lang="en-US" sz="28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1970" y="21336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581400"/>
            <a:ext cx="175491" cy="20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2400" y="3962400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 = { g</a:t>
            </a:r>
            <a:r>
              <a:rPr lang="en-US" sz="2800" baseline="30000" dirty="0"/>
              <a:t>0</a:t>
            </a:r>
            <a:r>
              <a:rPr lang="en-US" sz="2800" dirty="0"/>
              <a:t>, g</a:t>
            </a:r>
            <a:r>
              <a:rPr lang="en-US" sz="2800" baseline="30000" dirty="0"/>
              <a:t>1</a:t>
            </a:r>
            <a:r>
              <a:rPr lang="en-US" sz="2800" dirty="0"/>
              <a:t>,  g</a:t>
            </a:r>
            <a:r>
              <a:rPr lang="en-US" sz="2800" baseline="30000" dirty="0"/>
              <a:t>2</a:t>
            </a:r>
            <a:r>
              <a:rPr lang="en-US" sz="2800" dirty="0"/>
              <a:t>, … , g</a:t>
            </a:r>
            <a:r>
              <a:rPr lang="en-US" sz="2800" baseline="30000" dirty="0"/>
              <a:t>p-1 </a:t>
            </a:r>
            <a:r>
              <a:rPr lang="en-US" dirty="0"/>
              <a:t>}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895601" y="5406905"/>
          <a:ext cx="674835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3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006170" y="46482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706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5312614"/>
            <a:ext cx="340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5312614"/>
            <a:ext cx="457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endParaRPr lang="en-US" sz="2800" dirty="0"/>
          </a:p>
        </p:txBody>
      </p:sp>
      <p:cxnSp>
        <p:nvCxnSpPr>
          <p:cNvPr id="6" name="Curved Connector 5"/>
          <p:cNvCxnSpPr>
            <a:stCxn id="4" idx="0"/>
            <a:endCxn id="5" idx="0"/>
          </p:cNvCxnSpPr>
          <p:nvPr/>
        </p:nvCxnSpPr>
        <p:spPr>
          <a:xfrm rot="5400000" flipH="1" flipV="1">
            <a:off x="5990585" y="3225921"/>
            <a:ext cx="12700" cy="4173389"/>
          </a:xfrm>
          <a:prstGeom prst="curvedConnector3">
            <a:avLst>
              <a:gd name="adj1" fmla="val 513347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5" idx="2"/>
            <a:endCxn id="4" idx="2"/>
          </p:cNvCxnSpPr>
          <p:nvPr/>
        </p:nvCxnSpPr>
        <p:spPr>
          <a:xfrm rot="5400000">
            <a:off x="5990586" y="3749141"/>
            <a:ext cx="12700" cy="4173389"/>
          </a:xfrm>
          <a:prstGeom prst="curvedConnector3">
            <a:avLst>
              <a:gd name="adj1" fmla="val 3962268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07425" y="403636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5001" y="6320136"/>
            <a:ext cx="76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/>
              <a:t>The discrete log problem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6988" y="1676401"/>
            <a:ext cx="85202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</p:spTree>
    <p:extLst>
      <p:ext uri="{BB962C8B-B14F-4D97-AF65-F5344CB8AC3E}">
        <p14:creationId xmlns:p14="http://schemas.microsoft.com/office/powerpoint/2010/main" val="34209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discrete log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1"/>
            <a:ext cx="86013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0" y="4343400"/>
            <a:ext cx="367153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pple Chancery"/>
                <a:cs typeface="Apple Chancery"/>
              </a:rPr>
              <a:t>A</a:t>
            </a:r>
            <a:r>
              <a:rPr lang="en-US" sz="2400" u="sng" dirty="0"/>
              <a:t>(X):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|G|-1 do</a:t>
            </a:r>
          </a:p>
          <a:p>
            <a:r>
              <a:rPr lang="en-US" sz="2400" dirty="0"/>
              <a:t>	if X  = </a:t>
            </a:r>
            <a:r>
              <a:rPr lang="en-US" sz="2400" dirty="0" err="1"/>
              <a:t>g</a:t>
            </a:r>
            <a:r>
              <a:rPr lang="en-US" sz="2400" baseline="30000" dirty="0" err="1"/>
              <a:t>i</a:t>
            </a:r>
            <a:r>
              <a:rPr lang="en-US" sz="2400" dirty="0"/>
              <a:t> then </a:t>
            </a:r>
          </a:p>
          <a:p>
            <a:r>
              <a:rPr lang="en-US" sz="2400" dirty="0"/>
              <a:t>		Return </a:t>
            </a:r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09938" y="4115812"/>
            <a:ext cx="4366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slow for large groups!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O</a:t>
            </a:r>
            <a:r>
              <a:rPr lang="en-US" sz="2400" dirty="0"/>
              <a:t>(|G|) </a:t>
            </a:r>
          </a:p>
          <a:p>
            <a:endParaRPr lang="en-US" sz="2400" dirty="0"/>
          </a:p>
          <a:p>
            <a:r>
              <a:rPr lang="en-US" sz="2400" dirty="0"/>
              <a:t>Baby-step giant-step is better: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    O</a:t>
            </a:r>
            <a:r>
              <a:rPr lang="en-US" sz="2400" dirty="0"/>
              <a:t>(|G|</a:t>
            </a:r>
            <a:r>
              <a:rPr lang="en-US" sz="2400" baseline="30000" dirty="0"/>
              <a:t>0.5</a:t>
            </a:r>
            <a:r>
              <a:rPr lang="en-US" sz="2400" dirty="0"/>
              <a:t>)</a:t>
            </a:r>
          </a:p>
          <a:p>
            <a:r>
              <a:rPr lang="en-US" sz="2400" dirty="0"/>
              <a:t>Nothing faster is known for some</a:t>
            </a:r>
          </a:p>
          <a:p>
            <a:r>
              <a:rPr lang="en-US" sz="2400" dirty="0"/>
              <a:t>groups.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73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3293" y="2602468"/>
            <a:ext cx="2659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x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76800" y="2188823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0" y="1846709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6800" y="2932914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88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6702" y="3733801"/>
            <a:ext cx="1254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dirty="0"/>
              <a:t>)</a:t>
            </a:r>
          </a:p>
        </p:txBody>
      </p:sp>
      <p:pic>
        <p:nvPicPr>
          <p:cNvPr id="1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0495" y="1371600"/>
            <a:ext cx="1207394" cy="1190624"/>
          </a:xfrm>
          <a:prstGeom prst="rect">
            <a:avLst/>
          </a:prstGeom>
          <a:noFill/>
        </p:spPr>
      </p:pic>
      <p:pic>
        <p:nvPicPr>
          <p:cNvPr id="1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1" y="1447801"/>
            <a:ext cx="779079" cy="154146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7239001" y="2602468"/>
            <a:ext cx="266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y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965931" y="3729336"/>
            <a:ext cx="1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3462" y="4654867"/>
            <a:ext cx="339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 the same key. Why?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0104" y="4648201"/>
            <a:ext cx="227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baseline="30000" dirty="0"/>
              <a:t>  </a:t>
            </a:r>
            <a:r>
              <a:rPr lang="en-US" sz="2400" dirty="0"/>
              <a:t>= </a:t>
            </a:r>
            <a:r>
              <a:rPr lang="en-US" sz="2400" dirty="0" err="1"/>
              <a:t>g</a:t>
            </a:r>
            <a:r>
              <a:rPr lang="en-US" sz="2400" baseline="30000" dirty="0" err="1"/>
              <a:t>yx</a:t>
            </a:r>
            <a:r>
              <a:rPr lang="en-US" sz="2400" dirty="0"/>
              <a:t> = </a:t>
            </a:r>
            <a:r>
              <a:rPr lang="en-US" sz="2400" dirty="0" err="1"/>
              <a:t>g</a:t>
            </a:r>
            <a:r>
              <a:rPr lang="en-US" sz="2400" baseline="30000" dirty="0" err="1"/>
              <a:t>xy</a:t>
            </a:r>
            <a:r>
              <a:rPr lang="en-US" sz="2400" dirty="0"/>
              <a:t> = 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3819" y="5486401"/>
            <a:ext cx="6368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type of security does this protocol provide?</a:t>
            </a:r>
          </a:p>
        </p:txBody>
      </p:sp>
    </p:spTree>
    <p:extLst>
      <p:ext uri="{BB962C8B-B14F-4D97-AF65-F5344CB8AC3E}">
        <p14:creationId xmlns:p14="http://schemas.microsoft.com/office/powerpoint/2010/main" val="1723685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</a:t>
            </a:r>
            <a:r>
              <a:rPr lang="en-US" dirty="0" err="1"/>
              <a:t>Diffie</a:t>
            </a:r>
            <a:r>
              <a:rPr lang="en-US" dirty="0"/>
              <a:t>-Hellman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0"/>
            <a:ext cx="54620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</a:t>
            </a:r>
            <a:r>
              <a:rPr lang="en-US" sz="2800" dirty="0" err="1"/>
              <a:t>x,y</a:t>
            </a:r>
            <a:r>
              <a:rPr lang="en-US" sz="2800" dirty="0"/>
              <a:t> both at random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Give adversary 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, Y = </a:t>
            </a:r>
            <a:r>
              <a:rPr lang="en-US" sz="2800" dirty="0" err="1"/>
              <a:t>g</a:t>
            </a:r>
            <a:r>
              <a:rPr lang="en-US" sz="2800" baseline="30000" dirty="0" err="1"/>
              <a:t>y</a:t>
            </a:r>
            <a:r>
              <a:rPr lang="en-US" sz="2800" dirty="0"/>
              <a:t>. </a:t>
            </a:r>
          </a:p>
          <a:p>
            <a:r>
              <a:rPr lang="en-US" sz="2800" dirty="0"/>
              <a:t>Adversary must compute </a:t>
            </a:r>
            <a:r>
              <a:rPr lang="en-US" sz="2800" dirty="0" err="1"/>
              <a:t>g</a:t>
            </a:r>
            <a:r>
              <a:rPr lang="en-US" sz="2800" baseline="30000" dirty="0" err="1"/>
              <a:t>xy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45511" y="4863406"/>
            <a:ext cx="7187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most groups, best known algorithm finds </a:t>
            </a:r>
          </a:p>
          <a:p>
            <a:r>
              <a:rPr lang="en-US" sz="2800" dirty="0"/>
              <a:t>discrete log of X or Y. </a:t>
            </a:r>
          </a:p>
          <a:p>
            <a:r>
              <a:rPr lang="en-US" sz="2800" dirty="0"/>
              <a:t>But we have no proof that this is best approach.</a:t>
            </a:r>
          </a:p>
        </p:txBody>
      </p:sp>
    </p:spTree>
    <p:extLst>
      <p:ext uri="{BB962C8B-B14F-4D97-AF65-F5344CB8AC3E}">
        <p14:creationId xmlns:p14="http://schemas.microsoft.com/office/powerpoint/2010/main" val="122235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5" y="3124200"/>
            <a:ext cx="346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p || g || 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518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966C-D719-7E42-80AA-095502D7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BD7C-0DE8-E048-8D06-0544AB9C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CC85D-4717-0A41-8DAD-BD32A07E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52999"/>
          </a:xfrm>
        </p:spPr>
        <p:txBody>
          <a:bodyPr>
            <a:normAutofit/>
          </a:bodyPr>
          <a:lstStyle/>
          <a:p>
            <a:r>
              <a:rPr lang="en-US" dirty="0"/>
              <a:t>An elliptic curve is set of </a:t>
            </a:r>
            <a:r>
              <a:rPr lang="en-US" dirty="0" err="1"/>
              <a:t>x,y</a:t>
            </a:r>
            <a:r>
              <a:rPr lang="en-US" dirty="0"/>
              <a:t> points in </a:t>
            </a:r>
            <a:r>
              <a:rPr lang="en-US" b="1" dirty="0" err="1"/>
              <a:t>F</a:t>
            </a:r>
            <a:r>
              <a:rPr lang="en-US" baseline="-25000" dirty="0" err="1"/>
              <a:t>p</a:t>
            </a:r>
            <a:r>
              <a:rPr lang="en-US" dirty="0"/>
              <a:t> defined by an equation</a:t>
            </a:r>
          </a:p>
          <a:p>
            <a:pPr marL="457200" lvl="1" indent="0">
              <a:buNone/>
            </a:pPr>
            <a:r>
              <a:rPr lang="es-ES_tradnl" sz="3600" dirty="0"/>
              <a:t>	</a:t>
            </a:r>
            <a:r>
              <a:rPr lang="es-ES_tradnl" sz="4000" dirty="0"/>
              <a:t>	E = {(x, y) | y</a:t>
            </a:r>
            <a:r>
              <a:rPr lang="es-ES_tradnl" sz="4000" baseline="30000" dirty="0"/>
              <a:t> 2</a:t>
            </a:r>
            <a:r>
              <a:rPr lang="es-ES_tradnl" sz="4000" dirty="0"/>
              <a:t> = x</a:t>
            </a:r>
            <a:r>
              <a:rPr lang="es-ES_tradnl" sz="4000" baseline="30000" dirty="0"/>
              <a:t>3</a:t>
            </a:r>
            <a:r>
              <a:rPr lang="es-ES_tradnl" sz="4000" dirty="0"/>
              <a:t> + </a:t>
            </a:r>
            <a:r>
              <a:rPr lang="es-ES_tradnl" sz="4000" dirty="0" err="1"/>
              <a:t>ax</a:t>
            </a:r>
            <a:r>
              <a:rPr lang="es-ES_tradnl" sz="4000" dirty="0"/>
              <a:t> + b </a:t>
            </a:r>
            <a:r>
              <a:rPr lang="es-ES_tradnl" sz="4000" dirty="0" err="1"/>
              <a:t>mod</a:t>
            </a:r>
            <a:r>
              <a:rPr lang="es-ES_tradnl" sz="4000" dirty="0"/>
              <a:t> p}</a:t>
            </a:r>
            <a:endParaRPr lang="en-US" sz="4000" dirty="0"/>
          </a:p>
          <a:p>
            <a:pPr marL="457200" lvl="1" indent="0">
              <a:buNone/>
            </a:pPr>
            <a:r>
              <a:rPr lang="en-US" dirty="0" err="1"/>
              <a:t>a,b</a:t>
            </a:r>
            <a:r>
              <a:rPr lang="en-US" dirty="0"/>
              <a:t> are fixed values also from </a:t>
            </a:r>
            <a:r>
              <a:rPr lang="en-US" b="1" dirty="0" err="1"/>
              <a:t>F</a:t>
            </a:r>
            <a:r>
              <a:rPr lang="en-US" baseline="-25000" dirty="0" err="1"/>
              <a:t>p</a:t>
            </a:r>
            <a:endParaRPr lang="en-US" baseline="-25000" dirty="0"/>
          </a:p>
          <a:p>
            <a:r>
              <a:rPr lang="en-US" dirty="0"/>
              <a:t>Plus one special point </a:t>
            </a:r>
            <a:r>
              <a:rPr lang="en-US" dirty="0">
                <a:latin typeface="Apple Chancery"/>
                <a:cs typeface="Apple Chancery"/>
              </a:rPr>
              <a:t>O </a:t>
            </a:r>
            <a:r>
              <a:rPr lang="en-US" dirty="0">
                <a:cs typeface="Apple Chancery"/>
              </a:rPr>
              <a:t> called the “point at infinity”</a:t>
            </a:r>
            <a:endParaRPr lang="en-US" dirty="0">
              <a:latin typeface="Apple Chancery"/>
              <a:cs typeface="Apple Chancery"/>
            </a:endParaRPr>
          </a:p>
          <a:p>
            <a:r>
              <a:rPr lang="en-US" dirty="0"/>
              <a:t>Technical condition:  4a</a:t>
            </a:r>
            <a:r>
              <a:rPr lang="en-US" baseline="30000" dirty="0"/>
              <a:t>3</a:t>
            </a:r>
            <a:r>
              <a:rPr lang="en-US" dirty="0"/>
              <a:t> + 27b</a:t>
            </a:r>
            <a:r>
              <a:rPr lang="en-US" baseline="30000" dirty="0"/>
              <a:t>2</a:t>
            </a:r>
            <a:r>
              <a:rPr lang="en-US" dirty="0"/>
              <a:t> ≠ 0</a:t>
            </a:r>
          </a:p>
          <a:p>
            <a:pPr lvl="1"/>
            <a:r>
              <a:rPr lang="en-US" dirty="0"/>
              <a:t>Otherwise curve is not non-singular (has cusps or self-intersections)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ECD46C-66D1-8B4C-ABAD-7B6AA5D932DD}"/>
                  </a:ext>
                </a:extLst>
              </p14:cNvPr>
              <p14:cNvContentPartPr/>
              <p14:nvPr/>
            </p14:nvContentPartPr>
            <p14:xfrm>
              <a:off x="4703040" y="3590640"/>
              <a:ext cx="515880" cy="228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ECD46C-66D1-8B4C-ABAD-7B6AA5D932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680" y="3581280"/>
                <a:ext cx="53460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314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914400"/>
            <a:ext cx="4178300" cy="461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1" y="5811335"/>
            <a:ext cx="1492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30000" dirty="0"/>
              <a:t>2</a:t>
            </a:r>
            <a:r>
              <a:rPr lang="en-US" dirty="0"/>
              <a:t> = x</a:t>
            </a:r>
            <a:r>
              <a:rPr lang="en-US" baseline="30000" dirty="0"/>
              <a:t>3</a:t>
            </a:r>
            <a:r>
              <a:rPr lang="en-US" dirty="0"/>
              <a:t> - 5x + 5</a:t>
            </a:r>
          </a:p>
        </p:txBody>
      </p:sp>
    </p:spTree>
    <p:extLst>
      <p:ext uri="{BB962C8B-B14F-4D97-AF65-F5344CB8AC3E}">
        <p14:creationId xmlns:p14="http://schemas.microsoft.com/office/powerpoint/2010/main" val="322130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Elliptic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s-ES_tradnl" dirty="0"/>
              <a:t>y</a:t>
            </a:r>
            <a:r>
              <a:rPr lang="es-ES_tradnl" baseline="30000" dirty="0"/>
              <a:t> 2</a:t>
            </a:r>
            <a:r>
              <a:rPr lang="es-ES_tradnl" dirty="0"/>
              <a:t> = x</a:t>
            </a:r>
            <a:r>
              <a:rPr lang="es-ES_tradnl" baseline="30000" dirty="0"/>
              <a:t>3</a:t>
            </a:r>
            <a:r>
              <a:rPr lang="es-ES_tradnl" dirty="0"/>
              <a:t> + 2x + 4  </a:t>
            </a:r>
            <a:r>
              <a:rPr lang="es-ES_tradnl" dirty="0" err="1"/>
              <a:t>mod</a:t>
            </a:r>
            <a:r>
              <a:rPr lang="es-ES_tradnl" dirty="0"/>
              <a:t> 5  (i.e., </a:t>
            </a:r>
            <a:r>
              <a:rPr lang="es-ES_tradnl" dirty="0" err="1"/>
              <a:t>over</a:t>
            </a:r>
            <a:r>
              <a:rPr lang="es-ES_tradnl" dirty="0"/>
              <a:t> </a:t>
            </a:r>
            <a:r>
              <a:rPr lang="es-ES_tradnl" b="1" dirty="0"/>
              <a:t>F</a:t>
            </a:r>
            <a:r>
              <a:rPr lang="es-ES_tradnl" baseline="-25000" dirty="0"/>
              <a:t>5</a:t>
            </a:r>
            <a:r>
              <a:rPr lang="es-ES_tradnl" dirty="0"/>
              <a:t>)</a:t>
            </a:r>
          </a:p>
          <a:p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438401"/>
            <a:ext cx="8534400" cy="36391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365822-48EB-B34A-BA3F-917C30EBC7E7}"/>
                  </a:ext>
                </a:extLst>
              </p14:cNvPr>
              <p14:cNvContentPartPr/>
              <p14:nvPr/>
            </p14:nvContentPartPr>
            <p14:xfrm>
              <a:off x="4564440" y="2602440"/>
              <a:ext cx="5047200" cy="3628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365822-48EB-B34A-BA3F-917C30EBC7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5080" y="2593080"/>
                <a:ext cx="5065920" cy="36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488052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56492</TotalTime>
  <Words>4157</Words>
  <Application>Microsoft Office PowerPoint</Application>
  <PresentationFormat>Widescreen</PresentationFormat>
  <Paragraphs>846</Paragraphs>
  <Slides>69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MyTheme</vt:lpstr>
      <vt:lpstr>CS 6831 Designing Secure Cryptography</vt:lpstr>
      <vt:lpstr>Asymmetric crypto so far</vt:lpstr>
      <vt:lpstr>Comparison</vt:lpstr>
      <vt:lpstr>Finite fields</vt:lpstr>
      <vt:lpstr>Elliptic curves</vt:lpstr>
      <vt:lpstr>Comparison</vt:lpstr>
      <vt:lpstr>Elliptic curves</vt:lpstr>
      <vt:lpstr>PowerPoint Presentation</vt:lpstr>
      <vt:lpstr>Elliptic curves</vt:lpstr>
      <vt:lpstr>Elliptic curves as groups</vt:lpstr>
      <vt:lpstr>Elliptic curve group operation</vt:lpstr>
      <vt:lpstr>Elliptic curve group operation</vt:lpstr>
      <vt:lpstr>PowerPoint Presentation</vt:lpstr>
      <vt:lpstr>Elliptic curve group operation</vt:lpstr>
      <vt:lpstr>PowerPoint Presentation</vt:lpstr>
      <vt:lpstr>Elliptic curve group operation</vt:lpstr>
      <vt:lpstr>Elliptic curve group operation  (over Fp)</vt:lpstr>
      <vt:lpstr>Elliptic curve group operation  (over Fp)</vt:lpstr>
      <vt:lpstr>Elliptic curve group operation  (over Fp)</vt:lpstr>
      <vt:lpstr>Building elliptic curve groups</vt:lpstr>
      <vt:lpstr>Elliptic curve DH</vt:lpstr>
      <vt:lpstr>Elliptic curve DLP</vt:lpstr>
      <vt:lpstr>Baby-Step Giant-Step algorithm</vt:lpstr>
      <vt:lpstr>Baby-Step Giant-Step algorithm</vt:lpstr>
      <vt:lpstr>Elliptic curve DLP</vt:lpstr>
      <vt:lpstr>Comparison</vt:lpstr>
      <vt:lpstr>PowerPoint Presentation</vt:lpstr>
      <vt:lpstr>Point compression</vt:lpstr>
      <vt:lpstr>Summary</vt:lpstr>
      <vt:lpstr>PowerPoint Presentation</vt:lpstr>
      <vt:lpstr>PowerPoint Presentation</vt:lpstr>
      <vt:lpstr>PowerPoint Presentation</vt:lpstr>
      <vt:lpstr>A simple scheme from RSA</vt:lpstr>
      <vt:lpstr>Textbook RSA</vt:lpstr>
      <vt:lpstr>Reminder: deterministic enc not IND-CPA</vt:lpstr>
      <vt:lpstr>PKCS #1 RSA encryption</vt:lpstr>
      <vt:lpstr>TLS 1.2 handshake for RSA transport</vt:lpstr>
      <vt:lpstr>How hard is inverting RSA?</vt:lpstr>
      <vt:lpstr>Factoring composites</vt:lpstr>
      <vt:lpstr>Factoring composites</vt:lpstr>
      <vt:lpstr>Factoring records</vt:lpstr>
      <vt:lpstr>Diffie-Hellman math</vt:lpstr>
      <vt:lpstr>The discrete log problem</vt:lpstr>
      <vt:lpstr>The discrete log problem</vt:lpstr>
      <vt:lpstr>Discrete log problems</vt:lpstr>
      <vt:lpstr>Diffie-Hellman Anonymous Key Exchange</vt:lpstr>
      <vt:lpstr>El Gamal encryption</vt:lpstr>
      <vt:lpstr>PowerPoint Presentation</vt:lpstr>
      <vt:lpstr>PowerPoint Presentation</vt:lpstr>
      <vt:lpstr>El Gamal using integers mod prime p</vt:lpstr>
      <vt:lpstr>DDH for integers mod prime is easy</vt:lpstr>
      <vt:lpstr>DDH for integers mod prime is easy</vt:lpstr>
      <vt:lpstr>What about DL and CDH?</vt:lpstr>
      <vt:lpstr>PowerPoint Presentation</vt:lpstr>
      <vt:lpstr>PKCS #1 RSA encryption</vt:lpstr>
      <vt:lpstr>Hybrid encryption</vt:lpstr>
      <vt:lpstr>Security of RSA PKCS#1</vt:lpstr>
      <vt:lpstr>Security of RSA PKCS#1</vt:lpstr>
      <vt:lpstr>Bleichanbacher attack</vt:lpstr>
      <vt:lpstr>Response to this attack</vt:lpstr>
      <vt:lpstr>Summary</vt:lpstr>
      <vt:lpstr>TLS handshake for Diffie-Hellman Key Exchange</vt:lpstr>
      <vt:lpstr>Diffie-Hellman math</vt:lpstr>
      <vt:lpstr>The discrete log problem</vt:lpstr>
      <vt:lpstr>The discrete log problem</vt:lpstr>
      <vt:lpstr>Diffie-Hellman Key Exchange</vt:lpstr>
      <vt:lpstr>Computational Diffie-Hellman Problem</vt:lpstr>
      <vt:lpstr>TLS handshake for Diffie-Hellman Key Exchange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1080</cp:revision>
  <cp:lastPrinted>2019-01-23T18:40:35Z</cp:lastPrinted>
  <dcterms:created xsi:type="dcterms:W3CDTF">2017-09-22T05:03:35Z</dcterms:created>
  <dcterms:modified xsi:type="dcterms:W3CDTF">2019-03-27T17:57:18Z</dcterms:modified>
</cp:coreProperties>
</file>